
<file path=[Content_Types].xml><?xml version="1.0" encoding="utf-8"?>
<Types xmlns="http://schemas.openxmlformats.org/package/2006/content-types">
  <Default Extension="xml" ContentType="application/xml"/>
  <Default Extension="wmf" ContentType="image/x-wmf"/>
  <Default Extension="jpeg" ContentType="image/jpeg"/>
  <Default Extension="jpg" ContentType="image/jpeg"/>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57" r:id="rId3"/>
  </p:sldIdLst>
  <p:sldSz cx="21388388" cy="30275213"/>
  <p:notesSz cx="6858000" cy="9144000"/>
  <p:defaultTextStyle>
    <a:defPPr>
      <a:defRPr lang="en-US"/>
    </a:defPPr>
    <a:lvl1pPr marL="0" algn="l" defTabSz="3038715" rtl="0" eaLnBrk="1" latinLnBrk="0" hangingPunct="1">
      <a:defRPr sz="6000" kern="1200">
        <a:solidFill>
          <a:schemeClr val="tx1"/>
        </a:solidFill>
        <a:latin typeface="+mn-lt"/>
        <a:ea typeface="+mn-ea"/>
        <a:cs typeface="+mn-cs"/>
      </a:defRPr>
    </a:lvl1pPr>
    <a:lvl2pPr marL="1519358" algn="l" defTabSz="3038715" rtl="0" eaLnBrk="1" latinLnBrk="0" hangingPunct="1">
      <a:defRPr sz="6000" kern="1200">
        <a:solidFill>
          <a:schemeClr val="tx1"/>
        </a:solidFill>
        <a:latin typeface="+mn-lt"/>
        <a:ea typeface="+mn-ea"/>
        <a:cs typeface="+mn-cs"/>
      </a:defRPr>
    </a:lvl2pPr>
    <a:lvl3pPr marL="3038715" algn="l" defTabSz="3038715" rtl="0" eaLnBrk="1" latinLnBrk="0" hangingPunct="1">
      <a:defRPr sz="6000" kern="1200">
        <a:solidFill>
          <a:schemeClr val="tx1"/>
        </a:solidFill>
        <a:latin typeface="+mn-lt"/>
        <a:ea typeface="+mn-ea"/>
        <a:cs typeface="+mn-cs"/>
      </a:defRPr>
    </a:lvl3pPr>
    <a:lvl4pPr marL="4558071" algn="l" defTabSz="3038715" rtl="0" eaLnBrk="1" latinLnBrk="0" hangingPunct="1">
      <a:defRPr sz="6000" kern="1200">
        <a:solidFill>
          <a:schemeClr val="tx1"/>
        </a:solidFill>
        <a:latin typeface="+mn-lt"/>
        <a:ea typeface="+mn-ea"/>
        <a:cs typeface="+mn-cs"/>
      </a:defRPr>
    </a:lvl4pPr>
    <a:lvl5pPr marL="6077429" algn="l" defTabSz="3038715" rtl="0" eaLnBrk="1" latinLnBrk="0" hangingPunct="1">
      <a:defRPr sz="6000" kern="1200">
        <a:solidFill>
          <a:schemeClr val="tx1"/>
        </a:solidFill>
        <a:latin typeface="+mn-lt"/>
        <a:ea typeface="+mn-ea"/>
        <a:cs typeface="+mn-cs"/>
      </a:defRPr>
    </a:lvl5pPr>
    <a:lvl6pPr marL="7596786" algn="l" defTabSz="3038715" rtl="0" eaLnBrk="1" latinLnBrk="0" hangingPunct="1">
      <a:defRPr sz="6000" kern="1200">
        <a:solidFill>
          <a:schemeClr val="tx1"/>
        </a:solidFill>
        <a:latin typeface="+mn-lt"/>
        <a:ea typeface="+mn-ea"/>
        <a:cs typeface="+mn-cs"/>
      </a:defRPr>
    </a:lvl6pPr>
    <a:lvl7pPr marL="9116145" algn="l" defTabSz="3038715" rtl="0" eaLnBrk="1" latinLnBrk="0" hangingPunct="1">
      <a:defRPr sz="6000" kern="1200">
        <a:solidFill>
          <a:schemeClr val="tx1"/>
        </a:solidFill>
        <a:latin typeface="+mn-lt"/>
        <a:ea typeface="+mn-ea"/>
        <a:cs typeface="+mn-cs"/>
      </a:defRPr>
    </a:lvl7pPr>
    <a:lvl8pPr marL="10635501" algn="l" defTabSz="3038715" rtl="0" eaLnBrk="1" latinLnBrk="0" hangingPunct="1">
      <a:defRPr sz="6000" kern="1200">
        <a:solidFill>
          <a:schemeClr val="tx1"/>
        </a:solidFill>
        <a:latin typeface="+mn-lt"/>
        <a:ea typeface="+mn-ea"/>
        <a:cs typeface="+mn-cs"/>
      </a:defRPr>
    </a:lvl8pPr>
    <a:lvl9pPr marL="12154859" algn="l" defTabSz="3038715" rtl="0" eaLnBrk="1" latinLnBrk="0" hangingPunct="1">
      <a:defRPr sz="6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53">
          <p15:clr>
            <a:srgbClr val="A4A3A4"/>
          </p15:clr>
        </p15:guide>
        <p15:guide id="2" orient="horz" pos="265">
          <p15:clr>
            <a:srgbClr val="A4A3A4"/>
          </p15:clr>
        </p15:guide>
        <p15:guide id="3" orient="horz" pos="18541">
          <p15:clr>
            <a:srgbClr val="A4A3A4"/>
          </p15:clr>
        </p15:guide>
        <p15:guide id="4" orient="horz">
          <p15:clr>
            <a:srgbClr val="A4A3A4"/>
          </p15:clr>
        </p15:guide>
        <p15:guide id="5" pos="1319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03" autoAdjust="0"/>
    <p:restoredTop sz="94729" autoAdjust="0"/>
  </p:normalViewPr>
  <p:slideViewPr>
    <p:cSldViewPr snapToGrid="0" snapToObjects="1" showGuides="1">
      <p:cViewPr>
        <p:scale>
          <a:sx n="100" d="100"/>
          <a:sy n="100" d="100"/>
        </p:scale>
        <p:origin x="840" y="-13400"/>
      </p:cViewPr>
      <p:guideLst>
        <p:guide orient="horz" pos="3053"/>
        <p:guide orient="horz" pos="265"/>
        <p:guide orient="horz" pos="18541"/>
        <p:guide orient="horz"/>
        <p:guide pos="1319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commentAuthors" Target="commentAuthors.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6/13/18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2639113555"/>
      </p:ext>
    </p:extLst>
  </p:cSld>
  <p:clrMap bg1="lt1" tx1="dk1" bg2="lt2" tx2="dk2" accent1="accent1" accent2="accent2" accent3="accent3" accent4="accent4" accent5="accent5" accent6="accent6" hlink="hlink" folHlink="folHlink"/>
</p:handoutMaster>
</file>

<file path=ppt/media/image1.wmf>
</file>

<file path=ppt/media/image10.jpeg>
</file>

<file path=ppt/media/image11.jpeg>
</file>

<file path=ppt/media/image12.png>
</file>

<file path=ppt/media/image14.jpg>
</file>

<file path=ppt/media/image15.jpg>
</file>

<file path=ppt/media/image16.jpg>
</file>

<file path=ppt/media/image17.jpg>
</file>

<file path=ppt/media/image18.png>
</file>

<file path=ppt/media/image19.png>
</file>

<file path=ppt/media/image2.wmf>
</file>

<file path=ppt/media/image20.jpe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6/13/18</a:t>
            </a:fld>
            <a:endParaRPr lang="en-US" dirty="0"/>
          </a:p>
        </p:txBody>
      </p:sp>
      <p:sp>
        <p:nvSpPr>
          <p:cNvPr id="4" name="Slide Image Placeholder 3"/>
          <p:cNvSpPr>
            <a:spLocks noGrp="1" noRot="1" noChangeAspect="1"/>
          </p:cNvSpPr>
          <p:nvPr>
            <p:ph type="sldImg" idx="2"/>
          </p:nvPr>
        </p:nvSpPr>
        <p:spPr>
          <a:xfrm>
            <a:off x="2217738" y="685800"/>
            <a:ext cx="24225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3109100856"/>
      </p:ext>
    </p:extLst>
  </p:cSld>
  <p:clrMap bg1="lt1" tx1="dk1" bg2="lt2" tx2="dk2" accent1="accent1" accent2="accent2" accent3="accent3" accent4="accent4" accent5="accent5" accent6="accent6" hlink="hlink" folHlink="folHlink"/>
  <p:notesStyle>
    <a:lvl1pPr marL="0" algn="l" defTabSz="3038715" rtl="0" eaLnBrk="1" latinLnBrk="0" hangingPunct="1">
      <a:defRPr sz="4100" kern="1200">
        <a:solidFill>
          <a:schemeClr val="tx1"/>
        </a:solidFill>
        <a:latin typeface="+mn-lt"/>
        <a:ea typeface="+mn-ea"/>
        <a:cs typeface="+mn-cs"/>
      </a:defRPr>
    </a:lvl1pPr>
    <a:lvl2pPr marL="1519358" algn="l" defTabSz="3038715" rtl="0" eaLnBrk="1" latinLnBrk="0" hangingPunct="1">
      <a:defRPr sz="4100" kern="1200">
        <a:solidFill>
          <a:schemeClr val="tx1"/>
        </a:solidFill>
        <a:latin typeface="+mn-lt"/>
        <a:ea typeface="+mn-ea"/>
        <a:cs typeface="+mn-cs"/>
      </a:defRPr>
    </a:lvl2pPr>
    <a:lvl3pPr marL="3038715" algn="l" defTabSz="3038715" rtl="0" eaLnBrk="1" latinLnBrk="0" hangingPunct="1">
      <a:defRPr sz="4100" kern="1200">
        <a:solidFill>
          <a:schemeClr val="tx1"/>
        </a:solidFill>
        <a:latin typeface="+mn-lt"/>
        <a:ea typeface="+mn-ea"/>
        <a:cs typeface="+mn-cs"/>
      </a:defRPr>
    </a:lvl3pPr>
    <a:lvl4pPr marL="4558071" algn="l" defTabSz="3038715" rtl="0" eaLnBrk="1" latinLnBrk="0" hangingPunct="1">
      <a:defRPr sz="4100" kern="1200">
        <a:solidFill>
          <a:schemeClr val="tx1"/>
        </a:solidFill>
        <a:latin typeface="+mn-lt"/>
        <a:ea typeface="+mn-ea"/>
        <a:cs typeface="+mn-cs"/>
      </a:defRPr>
    </a:lvl4pPr>
    <a:lvl5pPr marL="6077429" algn="l" defTabSz="3038715" rtl="0" eaLnBrk="1" latinLnBrk="0" hangingPunct="1">
      <a:defRPr sz="4100" kern="1200">
        <a:solidFill>
          <a:schemeClr val="tx1"/>
        </a:solidFill>
        <a:latin typeface="+mn-lt"/>
        <a:ea typeface="+mn-ea"/>
        <a:cs typeface="+mn-cs"/>
      </a:defRPr>
    </a:lvl5pPr>
    <a:lvl6pPr marL="7596786" algn="l" defTabSz="3038715" rtl="0" eaLnBrk="1" latinLnBrk="0" hangingPunct="1">
      <a:defRPr sz="4100" kern="1200">
        <a:solidFill>
          <a:schemeClr val="tx1"/>
        </a:solidFill>
        <a:latin typeface="+mn-lt"/>
        <a:ea typeface="+mn-ea"/>
        <a:cs typeface="+mn-cs"/>
      </a:defRPr>
    </a:lvl6pPr>
    <a:lvl7pPr marL="9116145" algn="l" defTabSz="3038715" rtl="0" eaLnBrk="1" latinLnBrk="0" hangingPunct="1">
      <a:defRPr sz="4100" kern="1200">
        <a:solidFill>
          <a:schemeClr val="tx1"/>
        </a:solidFill>
        <a:latin typeface="+mn-lt"/>
        <a:ea typeface="+mn-ea"/>
        <a:cs typeface="+mn-cs"/>
      </a:defRPr>
    </a:lvl7pPr>
    <a:lvl8pPr marL="10635501" algn="l" defTabSz="3038715" rtl="0" eaLnBrk="1" latinLnBrk="0" hangingPunct="1">
      <a:defRPr sz="4100" kern="1200">
        <a:solidFill>
          <a:schemeClr val="tx1"/>
        </a:solidFill>
        <a:latin typeface="+mn-lt"/>
        <a:ea typeface="+mn-ea"/>
        <a:cs typeface="+mn-cs"/>
      </a:defRPr>
    </a:lvl8pPr>
    <a:lvl9pPr marL="12154859" algn="l" defTabSz="3038715" rtl="0" eaLnBrk="1" latinLnBrk="0" hangingPunct="1">
      <a:defRPr sz="4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3183462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40616" y="5365571"/>
            <a:ext cx="10101856"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449463" y="4842926"/>
            <a:ext cx="10093882"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edit) INTRODUCTION or ABSTRACT</a:t>
            </a:r>
            <a:endParaRPr lang="en-US" dirty="0"/>
          </a:p>
        </p:txBody>
      </p:sp>
      <p:sp>
        <p:nvSpPr>
          <p:cNvPr id="20" name="Text Placeholder 5"/>
          <p:cNvSpPr>
            <a:spLocks noGrp="1"/>
          </p:cNvSpPr>
          <p:nvPr>
            <p:ph type="body" sz="quarter" idx="20" hasCustomPrompt="1"/>
          </p:nvPr>
        </p:nvSpPr>
        <p:spPr>
          <a:xfrm>
            <a:off x="449461" y="13071318"/>
            <a:ext cx="10096349"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edit)  OBJECTIVES</a:t>
            </a:r>
            <a:endParaRPr lang="en-US" dirty="0"/>
          </a:p>
        </p:txBody>
      </p:sp>
      <p:sp>
        <p:nvSpPr>
          <p:cNvPr id="25" name="Text Placeholder 5"/>
          <p:cNvSpPr>
            <a:spLocks noGrp="1"/>
          </p:cNvSpPr>
          <p:nvPr>
            <p:ph type="body" sz="quarter" idx="25" hasCustomPrompt="1"/>
          </p:nvPr>
        </p:nvSpPr>
        <p:spPr>
          <a:xfrm>
            <a:off x="10846594" y="4842926"/>
            <a:ext cx="10093752"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edit)  CONCLUSIONS</a:t>
            </a:r>
            <a:endParaRPr lang="en-US" dirty="0"/>
          </a:p>
        </p:txBody>
      </p:sp>
      <p:sp>
        <p:nvSpPr>
          <p:cNvPr id="26" name="Text Placeholder 3"/>
          <p:cNvSpPr>
            <a:spLocks noGrp="1"/>
          </p:cNvSpPr>
          <p:nvPr>
            <p:ph type="body" sz="quarter" idx="26" hasCustomPrompt="1"/>
          </p:nvPr>
        </p:nvSpPr>
        <p:spPr>
          <a:xfrm>
            <a:off x="10846594" y="5365571"/>
            <a:ext cx="10093752"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10846595" y="13087287"/>
            <a:ext cx="10090978"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edit)  REFERENCES</a:t>
            </a:r>
            <a:endParaRPr lang="en-US" dirty="0"/>
          </a:p>
        </p:txBody>
      </p:sp>
      <p:sp>
        <p:nvSpPr>
          <p:cNvPr id="28" name="Text Placeholder 3"/>
          <p:cNvSpPr>
            <a:spLocks noGrp="1"/>
          </p:cNvSpPr>
          <p:nvPr>
            <p:ph type="body" sz="quarter" idx="28" hasCustomPrompt="1"/>
          </p:nvPr>
        </p:nvSpPr>
        <p:spPr>
          <a:xfrm>
            <a:off x="10842726" y="13648379"/>
            <a:ext cx="10094847"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10854419" y="23617471"/>
            <a:ext cx="10085926"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edit)  ACKNOWLEDGEMENTS or  CONTACT</a:t>
            </a:r>
            <a:endParaRPr lang="en-US" dirty="0"/>
          </a:p>
        </p:txBody>
      </p:sp>
      <p:sp>
        <p:nvSpPr>
          <p:cNvPr id="30" name="Text Placeholder 3"/>
          <p:cNvSpPr>
            <a:spLocks noGrp="1"/>
          </p:cNvSpPr>
          <p:nvPr>
            <p:ph type="body" sz="quarter" idx="30" hasCustomPrompt="1"/>
          </p:nvPr>
        </p:nvSpPr>
        <p:spPr>
          <a:xfrm>
            <a:off x="10846595" y="24192709"/>
            <a:ext cx="10090978"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Type in or paste your text here</a:t>
            </a:r>
            <a:endParaRPr lang="en-US" dirty="0"/>
          </a:p>
        </p:txBody>
      </p:sp>
      <p:sp>
        <p:nvSpPr>
          <p:cNvPr id="60" name="Text Placeholder 3"/>
          <p:cNvSpPr>
            <a:spLocks noGrp="1"/>
          </p:cNvSpPr>
          <p:nvPr>
            <p:ph type="body" sz="quarter" idx="96" hasCustomPrompt="1"/>
          </p:nvPr>
        </p:nvSpPr>
        <p:spPr>
          <a:xfrm>
            <a:off x="440616" y="13633726"/>
            <a:ext cx="10102728"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Type in or paste your text here</a:t>
            </a:r>
            <a:endParaRPr lang="en-US" dirty="0"/>
          </a:p>
        </p:txBody>
      </p:sp>
      <p:sp>
        <p:nvSpPr>
          <p:cNvPr id="76" name="Text Placeholder 76"/>
          <p:cNvSpPr>
            <a:spLocks noGrp="1"/>
          </p:cNvSpPr>
          <p:nvPr>
            <p:ph type="body" sz="quarter" idx="150" hasCustomPrompt="1"/>
          </p:nvPr>
        </p:nvSpPr>
        <p:spPr>
          <a:xfrm>
            <a:off x="2890078" y="3554249"/>
            <a:ext cx="15608232" cy="769233"/>
          </a:xfrm>
          <a:prstGeom prst="rect">
            <a:avLst/>
          </a:prstGeom>
        </p:spPr>
        <p:txBody>
          <a:bodyPr lIns="54681" tIns="27341" rIns="54681" bIns="27341">
            <a:normAutofit/>
          </a:bodyPr>
          <a:lstStyle>
            <a:lvl1pPr marL="0" indent="0" algn="ctr">
              <a:buFontTx/>
              <a:buNone/>
              <a:defRPr sz="4300">
                <a:solidFill>
                  <a:schemeClr val="accent5">
                    <a:lumMod val="50000"/>
                  </a:schemeClr>
                </a:solidFill>
                <a:latin typeface="+mj-lt"/>
              </a:defRPr>
            </a:lvl1pPr>
            <a:lvl2pPr>
              <a:buFontTx/>
              <a:buNone/>
              <a:defRPr sz="4300"/>
            </a:lvl2pPr>
            <a:lvl3pPr>
              <a:buFontTx/>
              <a:buNone/>
              <a:defRPr sz="4300"/>
            </a:lvl3pPr>
            <a:lvl4pPr>
              <a:buFontTx/>
              <a:buNone/>
              <a:defRPr sz="4300"/>
            </a:lvl4pPr>
            <a:lvl5pPr>
              <a:buFontTx/>
              <a:buNone/>
              <a:defRPr sz="4300"/>
            </a:lvl5pPr>
          </a:lstStyle>
          <a:p>
            <a:pPr lvl="0"/>
            <a:r>
              <a:rPr lang="en-US" dirty="0" smtClean="0"/>
              <a:t>Click here to add affiliations</a:t>
            </a:r>
            <a:endParaRPr lang="en-US" dirty="0"/>
          </a:p>
        </p:txBody>
      </p:sp>
      <p:sp>
        <p:nvSpPr>
          <p:cNvPr id="79" name="Text Placeholder 76"/>
          <p:cNvSpPr>
            <a:spLocks noGrp="1"/>
          </p:cNvSpPr>
          <p:nvPr>
            <p:ph type="body" sz="quarter" idx="151" hasCustomPrompt="1"/>
          </p:nvPr>
        </p:nvSpPr>
        <p:spPr>
          <a:xfrm>
            <a:off x="2890078" y="2235565"/>
            <a:ext cx="15608232" cy="1318684"/>
          </a:xfrm>
          <a:prstGeom prst="rect">
            <a:avLst/>
          </a:prstGeom>
        </p:spPr>
        <p:txBody>
          <a:bodyPr lIns="54681" tIns="27341" rIns="54681" bIns="27341" anchor="t" anchorCtr="1">
            <a:normAutofit/>
          </a:bodyPr>
          <a:lstStyle>
            <a:lvl1pPr marL="0" indent="0" algn="ctr">
              <a:buFontTx/>
              <a:buNone/>
              <a:defRPr sz="6900">
                <a:solidFill>
                  <a:schemeClr val="accent5">
                    <a:lumMod val="50000"/>
                  </a:schemeClr>
                </a:solidFill>
                <a:latin typeface="+mj-lt"/>
              </a:defRPr>
            </a:lvl1pPr>
            <a:lvl2pPr>
              <a:buFontTx/>
              <a:buNone/>
              <a:defRPr sz="4300"/>
            </a:lvl2pPr>
            <a:lvl3pPr>
              <a:buFontTx/>
              <a:buNone/>
              <a:defRPr sz="4300"/>
            </a:lvl3pPr>
            <a:lvl4pPr>
              <a:buFontTx/>
              <a:buNone/>
              <a:defRPr sz="4300"/>
            </a:lvl4pPr>
            <a:lvl5pPr>
              <a:buFontTx/>
              <a:buNone/>
              <a:defRPr sz="4300"/>
            </a:lvl5pPr>
          </a:lstStyle>
          <a:p>
            <a:pPr lvl="0"/>
            <a:r>
              <a:rPr lang="en-US" dirty="0" smtClean="0"/>
              <a:t>Click here to add authors</a:t>
            </a:r>
            <a:endParaRPr lang="en-US" dirty="0"/>
          </a:p>
        </p:txBody>
      </p:sp>
      <p:sp>
        <p:nvSpPr>
          <p:cNvPr id="80" name="Text Placeholder 76"/>
          <p:cNvSpPr>
            <a:spLocks noGrp="1"/>
          </p:cNvSpPr>
          <p:nvPr>
            <p:ph type="body" sz="quarter" idx="153" hasCustomPrompt="1"/>
          </p:nvPr>
        </p:nvSpPr>
        <p:spPr>
          <a:xfrm>
            <a:off x="2890078" y="348658"/>
            <a:ext cx="15608232" cy="1886907"/>
          </a:xfrm>
          <a:prstGeom prst="rect">
            <a:avLst/>
          </a:prstGeom>
        </p:spPr>
        <p:txBody>
          <a:bodyPr lIns="54681" tIns="27341" rIns="54681" bIns="27341" anchor="t" anchorCtr="1">
            <a:normAutofit/>
          </a:bodyPr>
          <a:lstStyle>
            <a:lvl1pPr marL="0" indent="0" algn="ctr">
              <a:buFontTx/>
              <a:buNone/>
              <a:defRPr sz="9900" b="1">
                <a:solidFill>
                  <a:schemeClr val="accent5">
                    <a:lumMod val="50000"/>
                  </a:schemeClr>
                </a:solidFill>
                <a:latin typeface="+mj-lt"/>
              </a:defRPr>
            </a:lvl1pPr>
            <a:lvl2pPr>
              <a:buFontTx/>
              <a:buNone/>
              <a:defRPr sz="4300"/>
            </a:lvl2pPr>
            <a:lvl3pPr>
              <a:buFontTx/>
              <a:buNone/>
              <a:defRPr sz="4300"/>
            </a:lvl3pPr>
            <a:lvl4pPr>
              <a:buFontTx/>
              <a:buNone/>
              <a:defRPr sz="4300"/>
            </a:lvl4pPr>
            <a:lvl5pPr>
              <a:buFontTx/>
              <a:buNone/>
              <a:defRPr sz="43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40616" y="5404020"/>
            <a:ext cx="4900732"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Enter your text here</a:t>
            </a:r>
            <a:endParaRPr lang="en-US" dirty="0"/>
          </a:p>
        </p:txBody>
      </p:sp>
      <p:sp>
        <p:nvSpPr>
          <p:cNvPr id="6" name="Text Placeholder 5"/>
          <p:cNvSpPr>
            <a:spLocks noGrp="1"/>
          </p:cNvSpPr>
          <p:nvPr>
            <p:ph type="body" sz="quarter" idx="11" hasCustomPrompt="1"/>
          </p:nvPr>
        </p:nvSpPr>
        <p:spPr>
          <a:xfrm>
            <a:off x="449463" y="4842926"/>
            <a:ext cx="4896865" cy="553829"/>
          </a:xfrm>
          <a:prstGeom prst="rect">
            <a:avLst/>
          </a:prstGeom>
          <a:noFill/>
        </p:spPr>
        <p:txBody>
          <a:bodyPr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add) ABSTRACT</a:t>
            </a:r>
            <a:endParaRPr lang="en-US" dirty="0"/>
          </a:p>
        </p:txBody>
      </p:sp>
      <p:sp>
        <p:nvSpPr>
          <p:cNvPr id="19" name="Text Placeholder 3"/>
          <p:cNvSpPr>
            <a:spLocks noGrp="1"/>
          </p:cNvSpPr>
          <p:nvPr>
            <p:ph type="body" sz="quarter" idx="19" hasCustomPrompt="1"/>
          </p:nvPr>
        </p:nvSpPr>
        <p:spPr>
          <a:xfrm>
            <a:off x="439841" y="13602881"/>
            <a:ext cx="4901505"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Enter your text here</a:t>
            </a:r>
            <a:endParaRPr lang="en-US" dirty="0"/>
          </a:p>
        </p:txBody>
      </p:sp>
      <p:sp>
        <p:nvSpPr>
          <p:cNvPr id="20" name="Text Placeholder 5"/>
          <p:cNvSpPr>
            <a:spLocks noGrp="1"/>
          </p:cNvSpPr>
          <p:nvPr>
            <p:ph type="body" sz="quarter" idx="20" hasCustomPrompt="1"/>
          </p:nvPr>
        </p:nvSpPr>
        <p:spPr>
          <a:xfrm>
            <a:off x="449461" y="13071318"/>
            <a:ext cx="4897637"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5646479" y="5396720"/>
            <a:ext cx="10096977"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Enter your text here</a:t>
            </a:r>
            <a:endParaRPr lang="en-US" dirty="0"/>
          </a:p>
        </p:txBody>
      </p:sp>
      <p:sp>
        <p:nvSpPr>
          <p:cNvPr id="22" name="Text Placeholder 5"/>
          <p:cNvSpPr>
            <a:spLocks noGrp="1"/>
          </p:cNvSpPr>
          <p:nvPr>
            <p:ph type="body" sz="quarter" idx="22" hasCustomPrompt="1"/>
          </p:nvPr>
        </p:nvSpPr>
        <p:spPr>
          <a:xfrm>
            <a:off x="5646481" y="4842926"/>
            <a:ext cx="10096977"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(header)  MATERIALS &amp; METHODS</a:t>
            </a:r>
            <a:endParaRPr lang="en-US" dirty="0"/>
          </a:p>
        </p:txBody>
      </p:sp>
      <p:sp>
        <p:nvSpPr>
          <p:cNvPr id="23" name="Text Placeholder 3"/>
          <p:cNvSpPr>
            <a:spLocks noGrp="1"/>
          </p:cNvSpPr>
          <p:nvPr>
            <p:ph type="body" sz="quarter" idx="23" hasCustomPrompt="1"/>
          </p:nvPr>
        </p:nvSpPr>
        <p:spPr>
          <a:xfrm>
            <a:off x="5646481" y="19943639"/>
            <a:ext cx="10096977"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Enter your text here</a:t>
            </a:r>
            <a:endParaRPr lang="en-US" dirty="0"/>
          </a:p>
        </p:txBody>
      </p:sp>
      <p:sp>
        <p:nvSpPr>
          <p:cNvPr id="24" name="Text Placeholder 5"/>
          <p:cNvSpPr>
            <a:spLocks noGrp="1"/>
          </p:cNvSpPr>
          <p:nvPr>
            <p:ph type="body" sz="quarter" idx="24" hasCustomPrompt="1"/>
          </p:nvPr>
        </p:nvSpPr>
        <p:spPr>
          <a:xfrm>
            <a:off x="5646481" y="19382548"/>
            <a:ext cx="10096977"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16044385" y="4842926"/>
            <a:ext cx="4895959"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16044385" y="5404020"/>
            <a:ext cx="4895959"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Enter your text here</a:t>
            </a:r>
            <a:endParaRPr lang="en-US" dirty="0"/>
          </a:p>
        </p:txBody>
      </p:sp>
      <p:sp>
        <p:nvSpPr>
          <p:cNvPr id="27" name="Text Placeholder 5"/>
          <p:cNvSpPr>
            <a:spLocks noGrp="1"/>
          </p:cNvSpPr>
          <p:nvPr>
            <p:ph type="body" sz="quarter" idx="27" hasCustomPrompt="1"/>
          </p:nvPr>
        </p:nvSpPr>
        <p:spPr>
          <a:xfrm>
            <a:off x="16041612" y="13126708"/>
            <a:ext cx="4895959"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16073011" y="13687799"/>
            <a:ext cx="4860425"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Enter your text here</a:t>
            </a:r>
            <a:endParaRPr lang="en-US" dirty="0"/>
          </a:p>
        </p:txBody>
      </p:sp>
      <p:sp>
        <p:nvSpPr>
          <p:cNvPr id="29" name="Text Placeholder 5"/>
          <p:cNvSpPr>
            <a:spLocks noGrp="1"/>
          </p:cNvSpPr>
          <p:nvPr>
            <p:ph type="body" sz="quarter" idx="29" hasCustomPrompt="1"/>
          </p:nvPr>
        </p:nvSpPr>
        <p:spPr>
          <a:xfrm>
            <a:off x="16044385" y="24050024"/>
            <a:ext cx="4895959" cy="553829"/>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smtClean="0"/>
              <a:t>(click to add)  CONTACT</a:t>
            </a:r>
            <a:endParaRPr lang="en-US" dirty="0"/>
          </a:p>
        </p:txBody>
      </p:sp>
      <p:sp>
        <p:nvSpPr>
          <p:cNvPr id="30" name="Text Placeholder 3"/>
          <p:cNvSpPr>
            <a:spLocks noGrp="1"/>
          </p:cNvSpPr>
          <p:nvPr>
            <p:ph type="body" sz="quarter" idx="30" hasCustomPrompt="1"/>
          </p:nvPr>
        </p:nvSpPr>
        <p:spPr>
          <a:xfrm>
            <a:off x="16035023" y="24659708"/>
            <a:ext cx="4898411" cy="634878"/>
          </a:xfrm>
          <a:prstGeom prst="rect">
            <a:avLst/>
          </a:prstGeom>
        </p:spPr>
        <p:txBody>
          <a:bodyPr wrap="square" lIns="158267" tIns="158267" rIns="158267" bIns="158267">
            <a:spAutoFit/>
          </a:bodyPr>
          <a:lstStyle>
            <a:lvl1pPr marL="47625" indent="-47625">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smtClean="0"/>
              <a:t>Enter your text here</a:t>
            </a:r>
            <a:endParaRPr lang="en-US" dirty="0"/>
          </a:p>
        </p:txBody>
      </p:sp>
      <p:sp>
        <p:nvSpPr>
          <p:cNvPr id="84" name="Text Placeholder 76"/>
          <p:cNvSpPr>
            <a:spLocks noGrp="1"/>
          </p:cNvSpPr>
          <p:nvPr>
            <p:ph type="body" sz="quarter" idx="150" hasCustomPrompt="1"/>
          </p:nvPr>
        </p:nvSpPr>
        <p:spPr>
          <a:xfrm>
            <a:off x="2890078" y="3554249"/>
            <a:ext cx="15608232" cy="769233"/>
          </a:xfrm>
          <a:prstGeom prst="rect">
            <a:avLst/>
          </a:prstGeom>
        </p:spPr>
        <p:txBody>
          <a:bodyPr lIns="54681" tIns="27341" rIns="54681" bIns="27341">
            <a:normAutofit/>
          </a:bodyPr>
          <a:lstStyle>
            <a:lvl1pPr marL="0" indent="0" algn="ctr">
              <a:buFontTx/>
              <a:buNone/>
              <a:defRPr sz="4300">
                <a:solidFill>
                  <a:schemeClr val="accent5">
                    <a:lumMod val="50000"/>
                  </a:schemeClr>
                </a:solidFill>
                <a:latin typeface="+mj-lt"/>
              </a:defRPr>
            </a:lvl1pPr>
            <a:lvl2pPr>
              <a:buFontTx/>
              <a:buNone/>
              <a:defRPr sz="4300"/>
            </a:lvl2pPr>
            <a:lvl3pPr>
              <a:buFontTx/>
              <a:buNone/>
              <a:defRPr sz="4300"/>
            </a:lvl3pPr>
            <a:lvl4pPr>
              <a:buFontTx/>
              <a:buNone/>
              <a:defRPr sz="4300"/>
            </a:lvl4pPr>
            <a:lvl5pPr>
              <a:buFontTx/>
              <a:buNone/>
              <a:defRPr sz="4300"/>
            </a:lvl5pPr>
          </a:lstStyle>
          <a:p>
            <a:pPr lvl="0"/>
            <a:r>
              <a:rPr lang="en-US" dirty="0" smtClean="0"/>
              <a:t>Click here to add affiliations</a:t>
            </a:r>
            <a:endParaRPr lang="en-US" dirty="0"/>
          </a:p>
        </p:txBody>
      </p:sp>
      <p:sp>
        <p:nvSpPr>
          <p:cNvPr id="85" name="Text Placeholder 76"/>
          <p:cNvSpPr>
            <a:spLocks noGrp="1"/>
          </p:cNvSpPr>
          <p:nvPr>
            <p:ph type="body" sz="quarter" idx="151" hasCustomPrompt="1"/>
          </p:nvPr>
        </p:nvSpPr>
        <p:spPr>
          <a:xfrm>
            <a:off x="2890078" y="2235565"/>
            <a:ext cx="15608232" cy="1318684"/>
          </a:xfrm>
          <a:prstGeom prst="rect">
            <a:avLst/>
          </a:prstGeom>
        </p:spPr>
        <p:txBody>
          <a:bodyPr lIns="54681" tIns="27341" rIns="54681" bIns="27341" anchor="t" anchorCtr="1">
            <a:normAutofit/>
          </a:bodyPr>
          <a:lstStyle>
            <a:lvl1pPr marL="0" indent="0" algn="ctr">
              <a:buFontTx/>
              <a:buNone/>
              <a:defRPr sz="6900">
                <a:solidFill>
                  <a:schemeClr val="accent5">
                    <a:lumMod val="50000"/>
                  </a:schemeClr>
                </a:solidFill>
                <a:latin typeface="+mj-lt"/>
              </a:defRPr>
            </a:lvl1pPr>
            <a:lvl2pPr>
              <a:buFontTx/>
              <a:buNone/>
              <a:defRPr sz="4300"/>
            </a:lvl2pPr>
            <a:lvl3pPr>
              <a:buFontTx/>
              <a:buNone/>
              <a:defRPr sz="4300"/>
            </a:lvl3pPr>
            <a:lvl4pPr>
              <a:buFontTx/>
              <a:buNone/>
              <a:defRPr sz="4300"/>
            </a:lvl4pPr>
            <a:lvl5pPr>
              <a:buFontTx/>
              <a:buNone/>
              <a:defRPr sz="4300"/>
            </a:lvl5pPr>
          </a:lstStyle>
          <a:p>
            <a:pPr lvl="0"/>
            <a:r>
              <a:rPr lang="en-US" dirty="0" smtClean="0"/>
              <a:t>Click here to add authors</a:t>
            </a:r>
            <a:endParaRPr lang="en-US" dirty="0"/>
          </a:p>
        </p:txBody>
      </p:sp>
      <p:sp>
        <p:nvSpPr>
          <p:cNvPr id="86" name="Text Placeholder 76"/>
          <p:cNvSpPr>
            <a:spLocks noGrp="1"/>
          </p:cNvSpPr>
          <p:nvPr>
            <p:ph type="body" sz="quarter" idx="178" hasCustomPrompt="1"/>
          </p:nvPr>
        </p:nvSpPr>
        <p:spPr>
          <a:xfrm>
            <a:off x="2890078" y="348658"/>
            <a:ext cx="15608232" cy="1886907"/>
          </a:xfrm>
          <a:prstGeom prst="rect">
            <a:avLst/>
          </a:prstGeom>
        </p:spPr>
        <p:txBody>
          <a:bodyPr lIns="54681" tIns="27341" rIns="54681" bIns="27341" anchor="t" anchorCtr="1">
            <a:normAutofit/>
          </a:bodyPr>
          <a:lstStyle>
            <a:lvl1pPr marL="0" indent="0" algn="ctr">
              <a:buFontTx/>
              <a:buNone/>
              <a:defRPr sz="9900" b="1">
                <a:solidFill>
                  <a:schemeClr val="accent5">
                    <a:lumMod val="50000"/>
                  </a:schemeClr>
                </a:solidFill>
                <a:latin typeface="+mj-lt"/>
              </a:defRPr>
            </a:lvl1pPr>
            <a:lvl2pPr>
              <a:buFontTx/>
              <a:buNone/>
              <a:defRPr sz="4300"/>
            </a:lvl2pPr>
            <a:lvl3pPr>
              <a:buFontTx/>
              <a:buNone/>
              <a:defRPr sz="4300"/>
            </a:lvl3pPr>
            <a:lvl4pPr>
              <a:buFontTx/>
              <a:buNone/>
              <a:defRPr sz="4300"/>
            </a:lvl4pPr>
            <a:lvl5pPr>
              <a:buFontTx/>
              <a:buNone/>
              <a:defRPr sz="43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3.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4.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vmlDrawing" Target="../drawings/vmlDrawing1.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1.bin"/><Relationship Id="rId9" Type="http://schemas.openxmlformats.org/officeDocument/2006/relationships/image" Target="../media/image1.wmf"/><Relationship Id="rId10" Type="http://schemas.openxmlformats.org/officeDocument/2006/relationships/oleObject" Target="../embeddings/oleObject2.bin"/></Relationships>
</file>

<file path=ppt/slideMasters/_rels/slideMaster2.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7.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8.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2.xml"/><Relationship Id="rId2" Type="http://schemas.openxmlformats.org/officeDocument/2006/relationships/theme" Target="../theme/theme2.xml"/><Relationship Id="rId3" Type="http://schemas.openxmlformats.org/officeDocument/2006/relationships/vmlDrawing" Target="../drawings/vmlDrawing2.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5.bin"/><Relationship Id="rId9" Type="http://schemas.openxmlformats.org/officeDocument/2006/relationships/image" Target="../media/image1.wmf"/><Relationship Id="rId10" Type="http://schemas.openxmlformats.org/officeDocument/2006/relationships/oleObject" Target="../embeddings/oleObject6.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 name="Text Box 14"/>
          <p:cNvSpPr txBox="1">
            <a:spLocks noChangeArrowheads="1"/>
          </p:cNvSpPr>
          <p:nvPr/>
        </p:nvSpPr>
        <p:spPr bwMode="auto">
          <a:xfrm>
            <a:off x="1086753" y="29699043"/>
            <a:ext cx="1578661" cy="227772"/>
          </a:xfrm>
          <a:prstGeom prst="rect">
            <a:avLst/>
          </a:prstGeom>
          <a:noFill/>
          <a:ln w="9525">
            <a:noFill/>
            <a:miter lim="800000"/>
            <a:headEnd/>
            <a:tailEnd/>
          </a:ln>
          <a:effectLst/>
        </p:spPr>
        <p:txBody>
          <a:bodyPr wrap="square" lIns="63187" tIns="31588" rIns="63187" bIns="31588">
            <a:spAutoFit/>
          </a:bodyPr>
          <a:lstStyle/>
          <a:p>
            <a:pPr eaLnBrk="0" hangingPunct="0">
              <a:lnSpc>
                <a:spcPct val="65000"/>
              </a:lnSpc>
              <a:spcBef>
                <a:spcPct val="50000"/>
              </a:spcBef>
              <a:defRPr/>
            </a:pPr>
            <a:r>
              <a:rPr lang="en-US" sz="400" b="1" dirty="0" smtClean="0">
                <a:solidFill>
                  <a:schemeClr val="bg1">
                    <a:lumMod val="75000"/>
                  </a:schemeClr>
                </a:solidFill>
                <a:latin typeface="Arial" charset="0"/>
              </a:rPr>
              <a:t>RESEARCH POSTER PRESENTATION </a:t>
            </a:r>
            <a:r>
              <a:rPr lang="en-US" sz="400" b="1" dirty="0">
                <a:solidFill>
                  <a:schemeClr val="bg1">
                    <a:lumMod val="75000"/>
                  </a:schemeClr>
                </a:solidFill>
                <a:latin typeface="Arial" charset="0"/>
              </a:rPr>
              <a:t>DESIGN © </a:t>
            </a:r>
            <a:r>
              <a:rPr lang="en-US" sz="400" b="1" dirty="0" smtClean="0">
                <a:solidFill>
                  <a:schemeClr val="bg1">
                    <a:lumMod val="75000"/>
                  </a:schemeClr>
                </a:solidFill>
                <a:latin typeface="Arial" charset="0"/>
              </a:rPr>
              <a:t>2012</a:t>
            </a:r>
            <a:endParaRPr lang="en-US" sz="400" b="1" dirty="0">
              <a:solidFill>
                <a:schemeClr val="bg1">
                  <a:lumMod val="75000"/>
                </a:schemeClr>
              </a:solidFill>
              <a:latin typeface="Arial" charset="0"/>
            </a:endParaRPr>
          </a:p>
          <a:p>
            <a:pPr eaLnBrk="0" hangingPunct="0">
              <a:lnSpc>
                <a:spcPct val="65000"/>
              </a:lnSpc>
              <a:spcBef>
                <a:spcPct val="50000"/>
              </a:spcBef>
              <a:defRPr/>
            </a:pPr>
            <a:r>
              <a:rPr lang="en-US" sz="700" b="1" dirty="0">
                <a:solidFill>
                  <a:schemeClr val="bg1">
                    <a:lumMod val="75000"/>
                  </a:schemeClr>
                </a:solidFill>
                <a:latin typeface="Arial" charset="0"/>
              </a:rPr>
              <a:t>www.PosterPresentations.com</a:t>
            </a:r>
          </a:p>
        </p:txBody>
      </p:sp>
      <p:grpSp>
        <p:nvGrpSpPr>
          <p:cNvPr id="23" name="Group 22"/>
          <p:cNvGrpSpPr/>
          <p:nvPr userDrawn="1"/>
        </p:nvGrpSpPr>
        <p:grpSpPr>
          <a:xfrm>
            <a:off x="-12658121" y="-48126"/>
            <a:ext cx="12259293" cy="30323340"/>
            <a:chOff x="-11225189" y="0"/>
            <a:chExt cx="11018865" cy="27255145"/>
          </a:xfrm>
        </p:grpSpPr>
        <p:sp>
          <p:nvSpPr>
            <p:cNvPr id="24" name="Rectangle 23"/>
            <p:cNvSpPr/>
            <p:nvPr/>
          </p:nvSpPr>
          <p:spPr>
            <a:xfrm>
              <a:off x="-11216136" y="0"/>
              <a:ext cx="11009812" cy="2725514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an</a:t>
              </a:r>
              <a:r>
                <a:rPr lang="en-US" sz="2800" i="0" baseline="0" dirty="0" smtClean="0">
                  <a:latin typeface="Trebuchet MS" pitchFamily="34" charset="0"/>
                </a:rPr>
                <a:t> A1</a:t>
              </a:r>
              <a:r>
                <a:rPr lang="en-US" sz="2800" i="0" dirty="0" smtClean="0">
                  <a:latin typeface="Trebuchet MS" pitchFamily="34" charset="0"/>
                </a:rPr>
                <a:t>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2527300" indent="-650875" algn="l" defTabSz="850900">
                <a:tabLst/>
              </a:pPr>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25" name="Straight Connector 24"/>
            <p:cNvCxnSpPr/>
            <p:nvPr/>
          </p:nvCxnSpPr>
          <p:spPr>
            <a:xfrm>
              <a:off x="-11225189" y="7240467"/>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userDrawn="1"/>
          </p:nvPicPr>
          <p:blipFill>
            <a:blip r:embed="rId4"/>
            <a:stretch>
              <a:fillRect/>
            </a:stretch>
          </p:blipFill>
          <p:spPr>
            <a:xfrm>
              <a:off x="-10479105" y="8732868"/>
              <a:ext cx="1597666" cy="1201935"/>
            </a:xfrm>
            <a:prstGeom prst="rect">
              <a:avLst/>
            </a:prstGeom>
          </p:spPr>
        </p:pic>
        <p:pic>
          <p:nvPicPr>
            <p:cNvPr id="30" name="Picture 29"/>
            <p:cNvPicPr>
              <a:picLocks noChangeAspect="1"/>
            </p:cNvPicPr>
            <p:nvPr userDrawn="1"/>
          </p:nvPicPr>
          <p:blipFill>
            <a:blip r:embed="rId5"/>
            <a:stretch>
              <a:fillRect/>
            </a:stretch>
          </p:blipFill>
          <p:spPr>
            <a:xfrm>
              <a:off x="-10732765" y="13076183"/>
              <a:ext cx="9986808" cy="1053596"/>
            </a:xfrm>
            <a:prstGeom prst="rect">
              <a:avLst/>
            </a:prstGeom>
          </p:spPr>
        </p:pic>
        <p:grpSp>
          <p:nvGrpSpPr>
            <p:cNvPr id="32" name="Group 31"/>
            <p:cNvGrpSpPr/>
            <p:nvPr userDrawn="1"/>
          </p:nvGrpSpPr>
          <p:grpSpPr>
            <a:xfrm>
              <a:off x="-9744993" y="19604585"/>
              <a:ext cx="7531182" cy="2120441"/>
              <a:chOff x="-4470427" y="9208123"/>
              <a:chExt cx="3470785" cy="974221"/>
            </a:xfrm>
          </p:grpSpPr>
          <p:grpSp>
            <p:nvGrpSpPr>
              <p:cNvPr id="46" name="Group 45"/>
              <p:cNvGrpSpPr/>
              <p:nvPr userDrawn="1"/>
            </p:nvGrpSpPr>
            <p:grpSpPr>
              <a:xfrm>
                <a:off x="-2783495" y="9252356"/>
                <a:ext cx="624431" cy="898923"/>
                <a:chOff x="-3958697" y="8525819"/>
                <a:chExt cx="779338" cy="1288150"/>
              </a:xfrm>
            </p:grpSpPr>
            <p:pic>
              <p:nvPicPr>
                <p:cNvPr id="52" name="Picture 51"/>
                <p:cNvPicPr>
                  <a:picLocks noChangeAspect="1"/>
                </p:cNvPicPr>
                <p:nvPr userDrawn="1"/>
              </p:nvPicPr>
              <p:blipFill>
                <a:blip r:embed="rId6"/>
                <a:stretch>
                  <a:fillRect/>
                </a:stretch>
              </p:blipFill>
              <p:spPr>
                <a:xfrm>
                  <a:off x="-3948160" y="8525819"/>
                  <a:ext cx="768801" cy="1090857"/>
                </a:xfrm>
                <a:prstGeom prst="rect">
                  <a:avLst/>
                </a:prstGeom>
              </p:spPr>
            </p:pic>
            <p:sp>
              <p:nvSpPr>
                <p:cNvPr id="53" name="TextBox 52"/>
                <p:cNvSpPr txBox="1"/>
                <p:nvPr userDrawn="1"/>
              </p:nvSpPr>
              <p:spPr>
                <a:xfrm>
                  <a:off x="-3958697" y="9522560"/>
                  <a:ext cx="779337" cy="291409"/>
                </a:xfrm>
                <a:prstGeom prst="rect">
                  <a:avLst/>
                </a:prstGeom>
                <a:solidFill>
                  <a:schemeClr val="accent1"/>
                </a:solidFill>
                <a:ln>
                  <a:noFill/>
                </a:ln>
              </p:spPr>
              <p:txBody>
                <a:bodyPr wrap="square" lIns="91440" tIns="91440" rIns="91440" bIns="91440" rtlCol="0">
                  <a:spAutoFit/>
                </a:bodyPr>
                <a:lstStyle/>
                <a:p>
                  <a:pPr algn="ctr"/>
                  <a:r>
                    <a:rPr lang="en-US" sz="2000" b="1" dirty="0" smtClean="0">
                      <a:solidFill>
                        <a:schemeClr val="tx1"/>
                      </a:solidFill>
                    </a:rPr>
                    <a:t>ORIGINAL</a:t>
                  </a:r>
                  <a:endParaRPr lang="en-US" sz="2000" b="1" dirty="0">
                    <a:solidFill>
                      <a:schemeClr val="tx1"/>
                    </a:solidFill>
                  </a:endParaRPr>
                </a:p>
              </p:txBody>
            </p:sp>
          </p:grpSp>
          <p:grpSp>
            <p:nvGrpSpPr>
              <p:cNvPr id="47" name="Group 46"/>
              <p:cNvGrpSpPr/>
              <p:nvPr userDrawn="1"/>
            </p:nvGrpSpPr>
            <p:grpSpPr>
              <a:xfrm>
                <a:off x="-2033159" y="9252361"/>
                <a:ext cx="1033517" cy="898915"/>
                <a:chOff x="-2921738" y="8714808"/>
                <a:chExt cx="1420279" cy="1235304"/>
              </a:xfrm>
            </p:grpSpPr>
            <p:pic>
              <p:nvPicPr>
                <p:cNvPr id="50" name="Picture 49"/>
                <p:cNvPicPr>
                  <a:picLocks noChangeAspect="1"/>
                </p:cNvPicPr>
                <p:nvPr userDrawn="1"/>
              </p:nvPicPr>
              <p:blipFill>
                <a:blip r:embed="rId6"/>
                <a:stretch>
                  <a:fillRect/>
                </a:stretch>
              </p:blipFill>
              <p:spPr>
                <a:xfrm>
                  <a:off x="-2921738" y="8714808"/>
                  <a:ext cx="1420279" cy="1029694"/>
                </a:xfrm>
                <a:prstGeom prst="rect">
                  <a:avLst/>
                </a:prstGeom>
              </p:spPr>
            </p:pic>
            <p:sp>
              <p:nvSpPr>
                <p:cNvPr id="51" name="TextBox 50"/>
                <p:cNvSpPr txBox="1"/>
                <p:nvPr userDrawn="1"/>
              </p:nvSpPr>
              <p:spPr>
                <a:xfrm>
                  <a:off x="-2918991" y="9670656"/>
                  <a:ext cx="1417532" cy="279456"/>
                </a:xfrm>
                <a:prstGeom prst="rect">
                  <a:avLst/>
                </a:prstGeom>
                <a:solidFill>
                  <a:srgbClr val="FF0000"/>
                </a:solidFill>
              </p:spPr>
              <p:txBody>
                <a:bodyPr wrap="square" lIns="457200" tIns="91440" rIns="457200" bIns="91440" rtlCol="0">
                  <a:spAutoFit/>
                </a:bodyPr>
                <a:lstStyle/>
                <a:p>
                  <a:pPr algn="ctr"/>
                  <a:r>
                    <a:rPr lang="en-US" sz="2000" b="1" dirty="0" smtClean="0">
                      <a:solidFill>
                        <a:schemeClr val="bg1"/>
                      </a:solidFill>
                    </a:rPr>
                    <a:t>DISTORTED</a:t>
                  </a:r>
                  <a:endParaRPr lang="en-US" sz="900" b="1" dirty="0">
                    <a:solidFill>
                      <a:schemeClr val="bg1"/>
                    </a:solidFill>
                  </a:endParaRPr>
                </a:p>
              </p:txBody>
            </p:sp>
          </p:grpSp>
          <p:pic>
            <p:nvPicPr>
              <p:cNvPr id="48" name="Picture 47"/>
              <p:cNvPicPr>
                <a:picLocks noChangeAspect="1"/>
              </p:cNvPicPr>
              <p:nvPr userDrawn="1"/>
            </p:nvPicPr>
            <p:blipFill>
              <a:blip r:embed="rId7"/>
              <a:stretch>
                <a:fillRect/>
              </a:stretch>
            </p:blipFill>
            <p:spPr>
              <a:xfrm>
                <a:off x="-4470427" y="9208123"/>
                <a:ext cx="1098742" cy="847761"/>
              </a:xfrm>
              <a:prstGeom prst="rect">
                <a:avLst/>
              </a:prstGeom>
            </p:spPr>
          </p:pic>
          <p:sp>
            <p:nvSpPr>
              <p:cNvPr id="49" name="TextBox 48"/>
              <p:cNvSpPr txBox="1"/>
              <p:nvPr userDrawn="1"/>
            </p:nvSpPr>
            <p:spPr>
              <a:xfrm>
                <a:off x="-4440600" y="9857111"/>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37" name="Group 36"/>
            <p:cNvGrpSpPr/>
            <p:nvPr userDrawn="1"/>
          </p:nvGrpSpPr>
          <p:grpSpPr>
            <a:xfrm>
              <a:off x="-10409330" y="23738192"/>
              <a:ext cx="9344084" cy="2453251"/>
              <a:chOff x="-4759852" y="10890293"/>
              <a:chExt cx="4306270" cy="1127128"/>
            </a:xfrm>
          </p:grpSpPr>
          <p:graphicFrame>
            <p:nvGraphicFramePr>
              <p:cNvPr id="38" name="Object 37"/>
              <p:cNvGraphicFramePr>
                <a:graphicFrameLocks noChangeAspect="1"/>
              </p:cNvGraphicFramePr>
              <p:nvPr userDrawn="1">
                <p:extLst>
                  <p:ext uri="{D42A27DB-BD31-4B8C-83A1-F6EECF244321}">
                    <p14:modId xmlns:p14="http://schemas.microsoft.com/office/powerpoint/2010/main" val="4230719275"/>
                  </p:ext>
                </p:extLst>
              </p:nvPr>
            </p:nvGraphicFramePr>
            <p:xfrm>
              <a:off x="-4533347" y="10890299"/>
              <a:ext cx="1828800" cy="1117600"/>
            </p:xfrm>
            <a:graphic>
              <a:graphicData uri="http://schemas.openxmlformats.org/presentationml/2006/ole">
                <mc:AlternateContent xmlns:mc="http://schemas.openxmlformats.org/markup-compatibility/2006">
                  <mc:Choice xmlns:v="urn:schemas-microsoft-com:vml" Requires="v">
                    <p:oleObj spid="_x0000_s1247"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0890299"/>
                            <a:ext cx="1828800" cy="1117600"/>
                          </a:xfrm>
                          <a:prstGeom prst="rect">
                            <a:avLst/>
                          </a:prstGeom>
                        </p:spPr>
                      </p:pic>
                    </p:oleObj>
                  </mc:Fallback>
                </mc:AlternateContent>
              </a:graphicData>
            </a:graphic>
          </p:graphicFrame>
          <p:graphicFrame>
            <p:nvGraphicFramePr>
              <p:cNvPr id="39" name="Object 38"/>
              <p:cNvGraphicFramePr>
                <a:graphicFrameLocks noChangeAspect="1"/>
              </p:cNvGraphicFramePr>
              <p:nvPr userDrawn="1">
                <p:extLst>
                  <p:ext uri="{D42A27DB-BD31-4B8C-83A1-F6EECF244321}">
                    <p14:modId xmlns:p14="http://schemas.microsoft.com/office/powerpoint/2010/main" val="252377615"/>
                  </p:ext>
                </p:extLst>
              </p:nvPr>
            </p:nvGraphicFramePr>
            <p:xfrm>
              <a:off x="-2456641" y="10893992"/>
              <a:ext cx="1828800" cy="1117600"/>
            </p:xfrm>
            <a:graphic>
              <a:graphicData uri="http://schemas.openxmlformats.org/presentationml/2006/ole">
                <mc:AlternateContent xmlns:mc="http://schemas.openxmlformats.org/markup-compatibility/2006">
                  <mc:Choice xmlns:v="urn:schemas-microsoft-com:vml" Requires="v">
                    <p:oleObj spid="_x0000_s1248"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0893992"/>
                            <a:ext cx="1828800" cy="1117600"/>
                          </a:xfrm>
                          <a:prstGeom prst="rect">
                            <a:avLst/>
                          </a:prstGeom>
                        </p:spPr>
                      </p:pic>
                    </p:oleObj>
                  </mc:Fallback>
                </mc:AlternateContent>
              </a:graphicData>
            </a:graphic>
          </p:graphicFrame>
          <p:sp>
            <p:nvSpPr>
              <p:cNvPr id="41" name="TextBox 40"/>
              <p:cNvSpPr txBox="1"/>
              <p:nvPr userDrawn="1"/>
            </p:nvSpPr>
            <p:spPr>
              <a:xfrm rot="16200000">
                <a:off x="-5235785" y="11366226"/>
                <a:ext cx="1117601" cy="165735"/>
              </a:xfrm>
              <a:prstGeom prst="rect">
                <a:avLst/>
              </a:prstGeom>
              <a:noFill/>
            </p:spPr>
            <p:txBody>
              <a:bodyPr wrap="square" lIns="91440" tIns="91440" rIns="91440" bIns="0" rtlCol="0">
                <a:spAutoFit/>
              </a:bodyPr>
              <a:lstStyle/>
              <a:p>
                <a:pPr algn="ctr"/>
                <a:r>
                  <a:rPr lang="en-US" sz="2000" dirty="0" smtClean="0">
                    <a:solidFill>
                      <a:srgbClr val="92D050"/>
                    </a:solidFill>
                  </a:rPr>
                  <a:t>Good</a:t>
                </a:r>
                <a:r>
                  <a:rPr lang="en-US" sz="2000" baseline="0" dirty="0" smtClean="0">
                    <a:solidFill>
                      <a:srgbClr val="92D050"/>
                    </a:solidFill>
                  </a:rPr>
                  <a:t> </a:t>
                </a:r>
                <a:r>
                  <a:rPr lang="en-US" sz="2000" baseline="0" dirty="0" smtClean="0">
                    <a:solidFill>
                      <a:schemeClr val="bg1"/>
                    </a:solidFill>
                  </a:rPr>
                  <a:t>printing quality</a:t>
                </a:r>
                <a:endParaRPr lang="en-US" sz="2000" dirty="0">
                  <a:solidFill>
                    <a:schemeClr val="bg1"/>
                  </a:solidFill>
                </a:endParaRPr>
              </a:p>
            </p:txBody>
          </p:sp>
          <p:sp>
            <p:nvSpPr>
              <p:cNvPr id="45" name="TextBox 44"/>
              <p:cNvSpPr txBox="1"/>
              <p:nvPr userDrawn="1"/>
            </p:nvSpPr>
            <p:spPr>
              <a:xfrm rot="16200000">
                <a:off x="-1095250" y="11375753"/>
                <a:ext cx="1117601" cy="165735"/>
              </a:xfrm>
              <a:prstGeom prst="rect">
                <a:avLst/>
              </a:prstGeom>
              <a:noFill/>
            </p:spPr>
            <p:txBody>
              <a:bodyPr wrap="square" lIns="91440" tIns="91440" rIns="91440" bIns="0" rtlCol="0">
                <a:spAutoFit/>
              </a:bodyPr>
              <a:lstStyle/>
              <a:p>
                <a:pPr algn="ctr"/>
                <a:r>
                  <a:rPr lang="en-US" sz="2000" dirty="0" smtClean="0">
                    <a:solidFill>
                      <a:srgbClr val="FF0000"/>
                    </a:solidFill>
                  </a:rPr>
                  <a:t>Bad </a:t>
                </a:r>
                <a:r>
                  <a:rPr lang="en-US" sz="2000" dirty="0" smtClean="0">
                    <a:solidFill>
                      <a:schemeClr val="bg1"/>
                    </a:solidFill>
                  </a:rPr>
                  <a:t>printing quality</a:t>
                </a:r>
                <a:endParaRPr lang="en-US" sz="2000" dirty="0">
                  <a:solidFill>
                    <a:schemeClr val="bg1"/>
                  </a:solidFill>
                </a:endParaRPr>
              </a:p>
            </p:txBody>
          </p:sp>
        </p:grpSp>
      </p:grpSp>
      <p:grpSp>
        <p:nvGrpSpPr>
          <p:cNvPr id="54" name="Group 53"/>
          <p:cNvGrpSpPr/>
          <p:nvPr userDrawn="1"/>
        </p:nvGrpSpPr>
        <p:grpSpPr>
          <a:xfrm>
            <a:off x="21787216" y="1"/>
            <a:ext cx="12284832" cy="30275214"/>
            <a:chOff x="44157839" y="-55064"/>
            <a:chExt cx="11062139" cy="27261962"/>
          </a:xfrm>
        </p:grpSpPr>
        <p:sp>
          <p:nvSpPr>
            <p:cNvPr id="55" name="Rectangle 54"/>
            <p:cNvSpPr/>
            <p:nvPr userDrawn="1"/>
          </p:nvSpPr>
          <p:spPr>
            <a:xfrm>
              <a:off x="44157839" y="-55064"/>
              <a:ext cx="11062139" cy="2726196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429000"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a:t>
              </a:r>
              <a:b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b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2000250"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p:txBody>
        </p:sp>
        <p:graphicFrame>
          <p:nvGraphicFramePr>
            <p:cNvPr id="56" name="Object 55"/>
            <p:cNvGraphicFramePr>
              <a:graphicFrameLocks noChangeAspect="1"/>
            </p:cNvGraphicFramePr>
            <p:nvPr userDrawn="1">
              <p:extLst>
                <p:ext uri="{D42A27DB-BD31-4B8C-83A1-F6EECF244321}">
                  <p14:modId xmlns:p14="http://schemas.microsoft.com/office/powerpoint/2010/main" val="3965641253"/>
                </p:ext>
              </p:extLst>
            </p:nvPr>
          </p:nvGraphicFramePr>
          <p:xfrm>
            <a:off x="46871237" y="3286607"/>
            <a:ext cx="5586150" cy="2063772"/>
          </p:xfrm>
          <a:graphic>
            <a:graphicData uri="http://schemas.openxmlformats.org/presentationml/2006/ole">
              <mc:AlternateContent xmlns:mc="http://schemas.openxmlformats.org/markup-compatibility/2006">
                <mc:Choice xmlns:v="urn:schemas-microsoft-com:vml" Requires="v">
                  <p:oleObj spid="_x0000_s1249"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871237" y="3286607"/>
                          <a:ext cx="5586150" cy="2063772"/>
                        </a:xfrm>
                        <a:prstGeom prst="rect">
                          <a:avLst/>
                        </a:prstGeom>
                      </p:spPr>
                    </p:pic>
                  </p:oleObj>
                </mc:Fallback>
              </mc:AlternateContent>
            </a:graphicData>
          </a:graphic>
        </p:graphicFrame>
        <p:pic>
          <p:nvPicPr>
            <p:cNvPr id="57" name="Picture 56"/>
            <p:cNvPicPr>
              <a:picLocks noChangeAspect="1"/>
            </p:cNvPicPr>
            <p:nvPr userDrawn="1"/>
          </p:nvPicPr>
          <p:blipFill>
            <a:blip r:embed="rId14"/>
            <a:stretch>
              <a:fillRect/>
            </a:stretch>
          </p:blipFill>
          <p:spPr>
            <a:xfrm>
              <a:off x="44487207" y="7579895"/>
              <a:ext cx="2969584" cy="1370577"/>
            </a:xfrm>
            <a:prstGeom prst="rect">
              <a:avLst/>
            </a:prstGeom>
            <a:ln>
              <a:noFill/>
            </a:ln>
          </p:spPr>
        </p:pic>
        <p:graphicFrame>
          <p:nvGraphicFramePr>
            <p:cNvPr id="58" name="Object 57"/>
            <p:cNvGraphicFramePr>
              <a:graphicFrameLocks noChangeAspect="1"/>
            </p:cNvGraphicFramePr>
            <p:nvPr userDrawn="1">
              <p:extLst>
                <p:ext uri="{D42A27DB-BD31-4B8C-83A1-F6EECF244321}">
                  <p14:modId xmlns:p14="http://schemas.microsoft.com/office/powerpoint/2010/main" val="1049445924"/>
                </p:ext>
              </p:extLst>
            </p:nvPr>
          </p:nvGraphicFramePr>
          <p:xfrm>
            <a:off x="44629619" y="11328671"/>
            <a:ext cx="1482266" cy="992162"/>
          </p:xfrm>
          <a:graphic>
            <a:graphicData uri="http://schemas.openxmlformats.org/presentationml/2006/ole">
              <mc:AlternateContent xmlns:mc="http://schemas.openxmlformats.org/markup-compatibility/2006">
                <mc:Choice xmlns:v="urn:schemas-microsoft-com:vml" Requires="v">
                  <p:oleObj spid="_x0000_s1250"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1328671"/>
                          <a:ext cx="1482266" cy="992162"/>
                        </a:xfrm>
                        <a:prstGeom prst="rect">
                          <a:avLst/>
                        </a:prstGeom>
                      </p:spPr>
                    </p:pic>
                  </p:oleObj>
                </mc:Fallback>
              </mc:AlternateContent>
            </a:graphicData>
          </a:graphic>
        </p:graphicFrame>
        <p:grpSp>
          <p:nvGrpSpPr>
            <p:cNvPr id="59" name="Group 58"/>
            <p:cNvGrpSpPr/>
            <p:nvPr userDrawn="1"/>
          </p:nvGrpSpPr>
          <p:grpSpPr>
            <a:xfrm>
              <a:off x="44487207" y="23850394"/>
              <a:ext cx="10354213" cy="1265612"/>
              <a:chOff x="44200453" y="23567551"/>
              <a:chExt cx="9771399" cy="1090622"/>
            </a:xfrm>
          </p:grpSpPr>
          <p:sp>
            <p:nvSpPr>
              <p:cNvPr id="61" name="Rounded Rectangle 60"/>
              <p:cNvSpPr/>
              <p:nvPr userDrawn="1"/>
            </p:nvSpPr>
            <p:spPr>
              <a:xfrm>
                <a:off x="44200453" y="23567551"/>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3665884"/>
                <a:ext cx="914401" cy="914399"/>
              </a:xfrm>
              <a:prstGeom prst="rect">
                <a:avLst/>
              </a:prstGeom>
              <a:noFill/>
              <a:ln>
                <a:noFill/>
              </a:ln>
            </p:spPr>
          </p:pic>
          <p:sp>
            <p:nvSpPr>
              <p:cNvPr id="63" name="TextBox 62"/>
              <p:cNvSpPr txBox="1"/>
              <p:nvPr userDrawn="1"/>
            </p:nvSpPr>
            <p:spPr>
              <a:xfrm>
                <a:off x="45300663" y="2375747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60" name="TextBox 59"/>
            <p:cNvSpPr txBox="1"/>
            <p:nvPr userDrawn="1"/>
          </p:nvSpPr>
          <p:spPr>
            <a:xfrm>
              <a:off x="44487207" y="25605614"/>
              <a:ext cx="6870215" cy="1260334"/>
            </a:xfrm>
            <a:prstGeom prst="rect">
              <a:avLst/>
            </a:prstGeom>
            <a:noFill/>
          </p:spPr>
          <p:txBody>
            <a:bodyPr wrap="square" lIns="65304" tIns="32651" rIns="65304" bIns="32651" rtlCol="0">
              <a:spAutoFit/>
            </a:bodyPr>
            <a:lstStyle/>
            <a:p>
              <a:pPr marL="400050" indent="-400050">
                <a:lnSpc>
                  <a:spcPts val="2600"/>
                </a:lnSpc>
              </a:pPr>
              <a:r>
                <a:rPr lang="en-US" sz="2800" dirty="0" smtClean="0">
                  <a:solidFill>
                    <a:schemeClr val="bg1"/>
                  </a:solidFill>
                </a:rPr>
                <a:t>© 2015</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400" dirty="0" smtClean="0">
                  <a:solidFill>
                    <a:schemeClr val="bg1"/>
                  </a:solidFill>
                </a:rPr>
                <a:t>2117 Fourth Street ,</a:t>
              </a:r>
              <a:r>
                <a:rPr lang="en-US" sz="2400" baseline="0" dirty="0" smtClean="0">
                  <a:solidFill>
                    <a:schemeClr val="bg1"/>
                  </a:solidFill>
                </a:rPr>
                <a:t> Unit C</a:t>
              </a:r>
            </a:p>
            <a:p>
              <a:pPr marL="400050" indent="0">
                <a:lnSpc>
                  <a:spcPts val="2600"/>
                </a:lnSpc>
              </a:pPr>
              <a:r>
                <a:rPr lang="en-US" sz="2400" baseline="0" dirty="0" smtClean="0">
                  <a:solidFill>
                    <a:schemeClr val="bg1"/>
                  </a:solidFill>
                </a:rPr>
                <a:t>Berkeley CA </a:t>
              </a:r>
              <a:r>
                <a:rPr lang="en-US" sz="2000" baseline="0" dirty="0" smtClean="0">
                  <a:solidFill>
                    <a:schemeClr val="bg1"/>
                  </a:solidFill>
                </a:rPr>
                <a:t>94710</a:t>
              </a:r>
              <a:endParaRPr lang="en-US" sz="2400" baseline="0" dirty="0" smtClean="0">
                <a:solidFill>
                  <a:schemeClr val="bg1"/>
                </a:solidFill>
              </a:endParaRPr>
            </a:p>
            <a:p>
              <a:pPr marL="400050" indent="0">
                <a:lnSpc>
                  <a:spcPts val="2600"/>
                </a:lnSpc>
              </a:pPr>
              <a:r>
                <a:rPr lang="en-US" sz="2400" b="1" baseline="0" dirty="0" smtClean="0">
                  <a:solidFill>
                    <a:srgbClr val="FFFF00"/>
                  </a:solidFill>
                </a:rPr>
                <a:t>posterpresenter@gmail.com</a:t>
              </a:r>
              <a:endParaRPr lang="en-US" sz="2800" b="1" dirty="0">
                <a:solidFill>
                  <a:srgbClr val="FFFF00"/>
                </a:solidFill>
              </a:endParaRPr>
            </a:p>
          </p:txBody>
        </p:sp>
      </p:grpSp>
      <p:grpSp>
        <p:nvGrpSpPr>
          <p:cNvPr id="36" name="Group 35"/>
          <p:cNvGrpSpPr/>
          <p:nvPr userDrawn="1"/>
        </p:nvGrpSpPr>
        <p:grpSpPr>
          <a:xfrm>
            <a:off x="-268793" y="-159027"/>
            <a:ext cx="21866286" cy="30970331"/>
            <a:chOff x="-109728" y="0"/>
            <a:chExt cx="44267567" cy="32991552"/>
          </a:xfrm>
        </p:grpSpPr>
        <p:sp>
          <p:nvSpPr>
            <p:cNvPr id="40" name="Freeform 39"/>
            <p:cNvSpPr/>
            <p:nvPr userDrawn="1"/>
          </p:nvSpPr>
          <p:spPr>
            <a:xfrm>
              <a:off x="-38239" y="18087"/>
              <a:ext cx="43929440" cy="32651871"/>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79000">
                  <a:schemeClr val="accent2">
                    <a:lumMod val="40000"/>
                    <a:lumOff val="60000"/>
                  </a:schemeClr>
                </a:gs>
                <a:gs pos="13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41"/>
            <p:cNvSpPr/>
            <p:nvPr userDrawn="1"/>
          </p:nvSpPr>
          <p:spPr>
            <a:xfrm flipH="1" flipV="1">
              <a:off x="-38240" y="18087"/>
              <a:ext cx="43929437" cy="32956498"/>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41000">
                  <a:schemeClr val="bg2"/>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userDrawn="1"/>
          </p:nvSpPr>
          <p:spPr>
            <a:xfrm>
              <a:off x="-109728" y="0"/>
              <a:ext cx="44000928" cy="32991552"/>
            </a:xfrm>
            <a:custGeom>
              <a:avLst/>
              <a:gdLst>
                <a:gd name="connsiteX0" fmla="*/ 36576 w 39026592"/>
                <a:gd name="connsiteY0" fmla="*/ 0 h 30614112"/>
                <a:gd name="connsiteX1" fmla="*/ 15837408 w 39026592"/>
                <a:gd name="connsiteY1" fmla="*/ 30614112 h 30614112"/>
                <a:gd name="connsiteX2" fmla="*/ 39026592 w 39026592"/>
                <a:gd name="connsiteY2" fmla="*/ 13350240 h 30614112"/>
                <a:gd name="connsiteX3" fmla="*/ 0 w 39026592"/>
                <a:gd name="connsiteY3" fmla="*/ 73152 h 30614112"/>
                <a:gd name="connsiteX4" fmla="*/ 109728 w 39026592"/>
                <a:gd name="connsiteY4" fmla="*/ 146304 h 30614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6592" h="30614112">
                  <a:moveTo>
                    <a:pt x="36576" y="0"/>
                  </a:moveTo>
                  <a:lnTo>
                    <a:pt x="15837408" y="30614112"/>
                  </a:lnTo>
                  <a:lnTo>
                    <a:pt x="39026592" y="13350240"/>
                  </a:lnTo>
                  <a:lnTo>
                    <a:pt x="0" y="73152"/>
                  </a:lnTo>
                  <a:lnTo>
                    <a:pt x="109728" y="146304"/>
                  </a:lnTo>
                </a:path>
              </a:pathLst>
            </a:custGeom>
            <a:gradFill flip="none" rotWithShape="1">
              <a:gsLst>
                <a:gs pos="0">
                  <a:schemeClr val="bg1"/>
                </a:gs>
                <a:gs pos="76000">
                  <a:schemeClr val="accent1">
                    <a:lumMod val="30000"/>
                    <a:lumOff val="70000"/>
                    <a:alpha val="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36"/>
            <p:cNvSpPr>
              <a:spLocks noChangeArrowheads="1"/>
            </p:cNvSpPr>
            <p:nvPr/>
          </p:nvSpPr>
          <p:spPr bwMode="auto">
            <a:xfrm>
              <a:off x="266639" y="339852"/>
              <a:ext cx="43891200" cy="4800600"/>
            </a:xfrm>
            <a:prstGeom prst="rect">
              <a:avLst/>
            </a:prstGeom>
            <a:noFill/>
            <a:ln w="9525">
              <a:noFill/>
              <a:miter lim="800000"/>
              <a:headEnd/>
              <a:tailEnd/>
            </a:ln>
            <a:effectLst/>
          </p:spPr>
          <p:txBody>
            <a:bodyPr wrap="none" lIns="91436" tIns="45717" rIns="91436" bIns="45717" anchor="ctr"/>
            <a:lstStyle/>
            <a:p>
              <a:pPr>
                <a:defRPr/>
              </a:pPr>
              <a:endParaRPr lang="en-US" dirty="0"/>
            </a:p>
          </p:txBody>
        </p:sp>
      </p:grpSp>
      <p:sp>
        <p:nvSpPr>
          <p:cNvPr id="65" name="Text Box 14"/>
          <p:cNvSpPr txBox="1">
            <a:spLocks noChangeArrowheads="1"/>
          </p:cNvSpPr>
          <p:nvPr userDrawn="1"/>
        </p:nvSpPr>
        <p:spPr bwMode="auto">
          <a:xfrm>
            <a:off x="1011866" y="29556350"/>
            <a:ext cx="1862933" cy="255384"/>
          </a:xfrm>
          <a:prstGeom prst="rect">
            <a:avLst/>
          </a:prstGeom>
          <a:noFill/>
          <a:ln w="9525">
            <a:noFill/>
            <a:miter lim="800000"/>
            <a:headEnd/>
            <a:tailEnd/>
          </a:ln>
          <a:effectLst/>
        </p:spPr>
        <p:txBody>
          <a:bodyPr wrap="square" lIns="63187" tIns="31588" rIns="63187" bIns="31588">
            <a:spAutoFit/>
          </a:bodyPr>
          <a:lstStyle/>
          <a:p>
            <a:pPr eaLnBrk="0" hangingPunct="0">
              <a:lnSpc>
                <a:spcPct val="65000"/>
              </a:lnSpc>
              <a:spcBef>
                <a:spcPct val="50000"/>
              </a:spcBef>
              <a:defRPr/>
            </a:pPr>
            <a:r>
              <a:rPr lang="en-US" sz="500" b="1" dirty="0" smtClean="0">
                <a:solidFill>
                  <a:schemeClr val="bg1">
                    <a:lumMod val="75000"/>
                  </a:schemeClr>
                </a:solidFill>
                <a:latin typeface="Arial" charset="0"/>
              </a:rPr>
              <a:t>RESEARCH POSTER PRESENTATION </a:t>
            </a:r>
            <a:r>
              <a:rPr lang="en-US" sz="500" b="1" dirty="0">
                <a:solidFill>
                  <a:schemeClr val="bg1">
                    <a:lumMod val="75000"/>
                  </a:schemeClr>
                </a:solidFill>
                <a:latin typeface="Arial" charset="0"/>
              </a:rPr>
              <a:t>DESIGN © </a:t>
            </a:r>
            <a:r>
              <a:rPr lang="en-US" sz="500" b="1" dirty="0" smtClean="0">
                <a:solidFill>
                  <a:schemeClr val="bg1">
                    <a:lumMod val="75000"/>
                  </a:schemeClr>
                </a:solidFill>
                <a:latin typeface="Arial" charset="0"/>
              </a:rPr>
              <a:t>2015</a:t>
            </a:r>
            <a:endParaRPr lang="en-US" sz="500" b="1" dirty="0">
              <a:solidFill>
                <a:schemeClr val="bg1">
                  <a:lumMod val="75000"/>
                </a:schemeClr>
              </a:solidFill>
              <a:latin typeface="Arial" charset="0"/>
            </a:endParaRPr>
          </a:p>
          <a:p>
            <a:pPr eaLnBrk="0" hangingPunct="0">
              <a:lnSpc>
                <a:spcPct val="65000"/>
              </a:lnSpc>
              <a:spcBef>
                <a:spcPct val="50000"/>
              </a:spcBef>
              <a:defRPr/>
            </a:pPr>
            <a:r>
              <a:rPr lang="en-US" sz="80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9" r:id="rId1"/>
  </p:sldLayoutIdLst>
  <p:timing>
    <p:tnLst>
      <p:par>
        <p:cTn id="1" dur="indefinite" restart="never" nodeType="tmRoot"/>
      </p:par>
    </p:tnLst>
  </p:timing>
  <p:txStyles>
    <p:titleStyle>
      <a:lvl1pPr algn="ctr" defTabSz="3038715" rtl="0" eaLnBrk="1" latinLnBrk="0" hangingPunct="1">
        <a:spcBef>
          <a:spcPct val="0"/>
        </a:spcBef>
        <a:buNone/>
        <a:defRPr sz="6000" kern="1200">
          <a:solidFill>
            <a:schemeClr val="bg1"/>
          </a:solidFill>
          <a:latin typeface="Trebuchet MS" pitchFamily="34" charset="0"/>
          <a:ea typeface="+mj-ea"/>
          <a:cs typeface="+mj-cs"/>
        </a:defRPr>
      </a:lvl1pPr>
    </p:titleStyle>
    <p:bodyStyle>
      <a:lvl1pPr marL="1139518" indent="-1139518" algn="l" defTabSz="3038715" rtl="0" eaLnBrk="1" latinLnBrk="0" hangingPunct="1">
        <a:spcBef>
          <a:spcPct val="20000"/>
        </a:spcBef>
        <a:buFont typeface="Arial" pitchFamily="34" charset="0"/>
        <a:buChar char="•"/>
        <a:defRPr sz="10600" kern="1200">
          <a:solidFill>
            <a:schemeClr val="tx1"/>
          </a:solidFill>
          <a:latin typeface="+mn-lt"/>
          <a:ea typeface="+mn-ea"/>
          <a:cs typeface="+mn-cs"/>
        </a:defRPr>
      </a:lvl1pPr>
      <a:lvl2pPr marL="2468955" indent="-949598" algn="l" defTabSz="3038715" rtl="0" eaLnBrk="1" latinLnBrk="0" hangingPunct="1">
        <a:spcBef>
          <a:spcPct val="20000"/>
        </a:spcBef>
        <a:buFont typeface="Arial" pitchFamily="34" charset="0"/>
        <a:buChar char="–"/>
        <a:defRPr sz="9400" kern="1200">
          <a:solidFill>
            <a:schemeClr val="tx1"/>
          </a:solidFill>
          <a:latin typeface="+mn-lt"/>
          <a:ea typeface="+mn-ea"/>
          <a:cs typeface="+mn-cs"/>
        </a:defRPr>
      </a:lvl2pPr>
      <a:lvl3pPr marL="3798394" indent="-759679" algn="l" defTabSz="3038715" rtl="0" eaLnBrk="1" latinLnBrk="0" hangingPunct="1">
        <a:spcBef>
          <a:spcPct val="20000"/>
        </a:spcBef>
        <a:buFont typeface="Arial" pitchFamily="34" charset="0"/>
        <a:buChar char="•"/>
        <a:defRPr sz="8000" kern="1200">
          <a:solidFill>
            <a:schemeClr val="tx1"/>
          </a:solidFill>
          <a:latin typeface="+mn-lt"/>
          <a:ea typeface="+mn-ea"/>
          <a:cs typeface="+mn-cs"/>
        </a:defRPr>
      </a:lvl3pPr>
      <a:lvl4pPr marL="5317751"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4pPr>
      <a:lvl5pPr marL="6837107"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5pPr>
      <a:lvl6pPr marL="8356465"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6pPr>
      <a:lvl7pPr marL="9875821"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7pPr>
      <a:lvl8pPr marL="11395179"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8pPr>
      <a:lvl9pPr marL="12914537"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9pPr>
    </p:bodyStyle>
    <p:otherStyle>
      <a:defPPr>
        <a:defRPr lang="en-US"/>
      </a:defPPr>
      <a:lvl1pPr marL="0" algn="l" defTabSz="3038715" rtl="0" eaLnBrk="1" latinLnBrk="0" hangingPunct="1">
        <a:defRPr sz="6000" kern="1200">
          <a:solidFill>
            <a:schemeClr val="tx1"/>
          </a:solidFill>
          <a:latin typeface="+mn-lt"/>
          <a:ea typeface="+mn-ea"/>
          <a:cs typeface="+mn-cs"/>
        </a:defRPr>
      </a:lvl1pPr>
      <a:lvl2pPr marL="1519358" algn="l" defTabSz="3038715" rtl="0" eaLnBrk="1" latinLnBrk="0" hangingPunct="1">
        <a:defRPr sz="6000" kern="1200">
          <a:solidFill>
            <a:schemeClr val="tx1"/>
          </a:solidFill>
          <a:latin typeface="+mn-lt"/>
          <a:ea typeface="+mn-ea"/>
          <a:cs typeface="+mn-cs"/>
        </a:defRPr>
      </a:lvl2pPr>
      <a:lvl3pPr marL="3038715" algn="l" defTabSz="3038715" rtl="0" eaLnBrk="1" latinLnBrk="0" hangingPunct="1">
        <a:defRPr sz="6000" kern="1200">
          <a:solidFill>
            <a:schemeClr val="tx1"/>
          </a:solidFill>
          <a:latin typeface="+mn-lt"/>
          <a:ea typeface="+mn-ea"/>
          <a:cs typeface="+mn-cs"/>
        </a:defRPr>
      </a:lvl3pPr>
      <a:lvl4pPr marL="4558071" algn="l" defTabSz="3038715" rtl="0" eaLnBrk="1" latinLnBrk="0" hangingPunct="1">
        <a:defRPr sz="6000" kern="1200">
          <a:solidFill>
            <a:schemeClr val="tx1"/>
          </a:solidFill>
          <a:latin typeface="+mn-lt"/>
          <a:ea typeface="+mn-ea"/>
          <a:cs typeface="+mn-cs"/>
        </a:defRPr>
      </a:lvl4pPr>
      <a:lvl5pPr marL="6077429" algn="l" defTabSz="3038715" rtl="0" eaLnBrk="1" latinLnBrk="0" hangingPunct="1">
        <a:defRPr sz="6000" kern="1200">
          <a:solidFill>
            <a:schemeClr val="tx1"/>
          </a:solidFill>
          <a:latin typeface="+mn-lt"/>
          <a:ea typeface="+mn-ea"/>
          <a:cs typeface="+mn-cs"/>
        </a:defRPr>
      </a:lvl5pPr>
      <a:lvl6pPr marL="7596786" algn="l" defTabSz="3038715" rtl="0" eaLnBrk="1" latinLnBrk="0" hangingPunct="1">
        <a:defRPr sz="6000" kern="1200">
          <a:solidFill>
            <a:schemeClr val="tx1"/>
          </a:solidFill>
          <a:latin typeface="+mn-lt"/>
          <a:ea typeface="+mn-ea"/>
          <a:cs typeface="+mn-cs"/>
        </a:defRPr>
      </a:lvl6pPr>
      <a:lvl7pPr marL="9116145" algn="l" defTabSz="3038715" rtl="0" eaLnBrk="1" latinLnBrk="0" hangingPunct="1">
        <a:defRPr sz="6000" kern="1200">
          <a:solidFill>
            <a:schemeClr val="tx1"/>
          </a:solidFill>
          <a:latin typeface="+mn-lt"/>
          <a:ea typeface="+mn-ea"/>
          <a:cs typeface="+mn-cs"/>
        </a:defRPr>
      </a:lvl7pPr>
      <a:lvl8pPr marL="10635501" algn="l" defTabSz="3038715" rtl="0" eaLnBrk="1" latinLnBrk="0" hangingPunct="1">
        <a:defRPr sz="6000" kern="1200">
          <a:solidFill>
            <a:schemeClr val="tx1"/>
          </a:solidFill>
          <a:latin typeface="+mn-lt"/>
          <a:ea typeface="+mn-ea"/>
          <a:cs typeface="+mn-cs"/>
        </a:defRPr>
      </a:lvl8pPr>
      <a:lvl9pPr marL="12154859" algn="l" defTabSz="3038715" rtl="0" eaLnBrk="1" latinLnBrk="0" hangingPunct="1">
        <a:defRPr sz="60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2" name="Group 21"/>
          <p:cNvGrpSpPr/>
          <p:nvPr userDrawn="1"/>
        </p:nvGrpSpPr>
        <p:grpSpPr>
          <a:xfrm>
            <a:off x="-12658121" y="-48126"/>
            <a:ext cx="12259293" cy="30323340"/>
            <a:chOff x="-11225189" y="0"/>
            <a:chExt cx="11018865" cy="27255145"/>
          </a:xfrm>
        </p:grpSpPr>
        <p:sp>
          <p:nvSpPr>
            <p:cNvPr id="23" name="Rectangle 22"/>
            <p:cNvSpPr/>
            <p:nvPr/>
          </p:nvSpPr>
          <p:spPr>
            <a:xfrm>
              <a:off x="-11216136" y="0"/>
              <a:ext cx="11009812" cy="2725514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an</a:t>
              </a:r>
              <a:r>
                <a:rPr lang="en-US" sz="2800" i="0" baseline="0" dirty="0" smtClean="0">
                  <a:latin typeface="Trebuchet MS" pitchFamily="34" charset="0"/>
                </a:rPr>
                <a:t> A1</a:t>
              </a:r>
              <a:r>
                <a:rPr lang="en-US" sz="2800" i="0" dirty="0" smtClean="0">
                  <a:latin typeface="Trebuchet MS" pitchFamily="34" charset="0"/>
                </a:rPr>
                <a:t>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2527300" indent="-650875" algn="l" defTabSz="850900">
                <a:tabLst/>
              </a:pPr>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24" name="Straight Connector 23"/>
            <p:cNvCxnSpPr/>
            <p:nvPr/>
          </p:nvCxnSpPr>
          <p:spPr>
            <a:xfrm>
              <a:off x="-11225189" y="7240467"/>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27" name="Picture 26"/>
            <p:cNvPicPr>
              <a:picLocks noChangeAspect="1"/>
            </p:cNvPicPr>
            <p:nvPr userDrawn="1"/>
          </p:nvPicPr>
          <p:blipFill>
            <a:blip r:embed="rId4"/>
            <a:stretch>
              <a:fillRect/>
            </a:stretch>
          </p:blipFill>
          <p:spPr>
            <a:xfrm>
              <a:off x="-10479105" y="8732868"/>
              <a:ext cx="1597666" cy="1201935"/>
            </a:xfrm>
            <a:prstGeom prst="rect">
              <a:avLst/>
            </a:prstGeom>
          </p:spPr>
        </p:pic>
        <p:pic>
          <p:nvPicPr>
            <p:cNvPr id="28" name="Picture 27"/>
            <p:cNvPicPr>
              <a:picLocks noChangeAspect="1"/>
            </p:cNvPicPr>
            <p:nvPr userDrawn="1"/>
          </p:nvPicPr>
          <p:blipFill>
            <a:blip r:embed="rId5"/>
            <a:stretch>
              <a:fillRect/>
            </a:stretch>
          </p:blipFill>
          <p:spPr>
            <a:xfrm>
              <a:off x="-10732765" y="13076183"/>
              <a:ext cx="9986808" cy="1053596"/>
            </a:xfrm>
            <a:prstGeom prst="rect">
              <a:avLst/>
            </a:prstGeom>
          </p:spPr>
        </p:pic>
        <p:grpSp>
          <p:nvGrpSpPr>
            <p:cNvPr id="29" name="Group 28"/>
            <p:cNvGrpSpPr/>
            <p:nvPr userDrawn="1"/>
          </p:nvGrpSpPr>
          <p:grpSpPr>
            <a:xfrm>
              <a:off x="-9744993" y="19604585"/>
              <a:ext cx="7531182" cy="2120441"/>
              <a:chOff x="-4470427" y="9208123"/>
              <a:chExt cx="3470785" cy="974221"/>
            </a:xfrm>
          </p:grpSpPr>
          <p:grpSp>
            <p:nvGrpSpPr>
              <p:cNvPr id="35" name="Group 34"/>
              <p:cNvGrpSpPr/>
              <p:nvPr userDrawn="1"/>
            </p:nvGrpSpPr>
            <p:grpSpPr>
              <a:xfrm>
                <a:off x="-2783495" y="9252356"/>
                <a:ext cx="624431" cy="898923"/>
                <a:chOff x="-3958697" y="8525819"/>
                <a:chExt cx="779338" cy="1288150"/>
              </a:xfrm>
            </p:grpSpPr>
            <p:pic>
              <p:nvPicPr>
                <p:cNvPr id="55" name="Picture 54"/>
                <p:cNvPicPr>
                  <a:picLocks noChangeAspect="1"/>
                </p:cNvPicPr>
                <p:nvPr userDrawn="1"/>
              </p:nvPicPr>
              <p:blipFill>
                <a:blip r:embed="rId6"/>
                <a:stretch>
                  <a:fillRect/>
                </a:stretch>
              </p:blipFill>
              <p:spPr>
                <a:xfrm>
                  <a:off x="-3948160" y="8525819"/>
                  <a:ext cx="768801" cy="1090857"/>
                </a:xfrm>
                <a:prstGeom prst="rect">
                  <a:avLst/>
                </a:prstGeom>
              </p:spPr>
            </p:pic>
            <p:sp>
              <p:nvSpPr>
                <p:cNvPr id="56" name="TextBox 55"/>
                <p:cNvSpPr txBox="1"/>
                <p:nvPr userDrawn="1"/>
              </p:nvSpPr>
              <p:spPr>
                <a:xfrm>
                  <a:off x="-3958697" y="9522560"/>
                  <a:ext cx="779337" cy="291409"/>
                </a:xfrm>
                <a:prstGeom prst="rect">
                  <a:avLst/>
                </a:prstGeom>
                <a:solidFill>
                  <a:schemeClr val="accent1"/>
                </a:solidFill>
                <a:ln>
                  <a:noFill/>
                </a:ln>
              </p:spPr>
              <p:txBody>
                <a:bodyPr wrap="square" lIns="91440" tIns="91440" rIns="91440" bIns="91440" rtlCol="0">
                  <a:spAutoFit/>
                </a:bodyPr>
                <a:lstStyle/>
                <a:p>
                  <a:pPr algn="ctr"/>
                  <a:r>
                    <a:rPr lang="en-US" sz="2000" b="1" dirty="0" smtClean="0">
                      <a:solidFill>
                        <a:schemeClr val="tx1"/>
                      </a:solidFill>
                    </a:rPr>
                    <a:t>ORIGINAL</a:t>
                  </a:r>
                  <a:endParaRPr lang="en-US" sz="2000" b="1" dirty="0">
                    <a:solidFill>
                      <a:schemeClr val="tx1"/>
                    </a:solidFill>
                  </a:endParaRPr>
                </a:p>
              </p:txBody>
            </p:sp>
          </p:grpSp>
          <p:grpSp>
            <p:nvGrpSpPr>
              <p:cNvPr id="45" name="Group 44"/>
              <p:cNvGrpSpPr/>
              <p:nvPr userDrawn="1"/>
            </p:nvGrpSpPr>
            <p:grpSpPr>
              <a:xfrm>
                <a:off x="-2033159" y="9252361"/>
                <a:ext cx="1033517" cy="898915"/>
                <a:chOff x="-2921738" y="8714808"/>
                <a:chExt cx="1420279" cy="1235304"/>
              </a:xfrm>
            </p:grpSpPr>
            <p:pic>
              <p:nvPicPr>
                <p:cNvPr id="51" name="Picture 50"/>
                <p:cNvPicPr>
                  <a:picLocks noChangeAspect="1"/>
                </p:cNvPicPr>
                <p:nvPr userDrawn="1"/>
              </p:nvPicPr>
              <p:blipFill>
                <a:blip r:embed="rId6"/>
                <a:stretch>
                  <a:fillRect/>
                </a:stretch>
              </p:blipFill>
              <p:spPr>
                <a:xfrm>
                  <a:off x="-2921738" y="8714808"/>
                  <a:ext cx="1420279" cy="1029694"/>
                </a:xfrm>
                <a:prstGeom prst="rect">
                  <a:avLst/>
                </a:prstGeom>
              </p:spPr>
            </p:pic>
            <p:sp>
              <p:nvSpPr>
                <p:cNvPr id="52" name="TextBox 51"/>
                <p:cNvSpPr txBox="1"/>
                <p:nvPr userDrawn="1"/>
              </p:nvSpPr>
              <p:spPr>
                <a:xfrm>
                  <a:off x="-2918991" y="9670656"/>
                  <a:ext cx="1417532" cy="279456"/>
                </a:xfrm>
                <a:prstGeom prst="rect">
                  <a:avLst/>
                </a:prstGeom>
                <a:solidFill>
                  <a:srgbClr val="FF0000"/>
                </a:solidFill>
              </p:spPr>
              <p:txBody>
                <a:bodyPr wrap="square" lIns="457200" tIns="91440" rIns="457200" bIns="91440" rtlCol="0">
                  <a:spAutoFit/>
                </a:bodyPr>
                <a:lstStyle/>
                <a:p>
                  <a:pPr algn="ctr"/>
                  <a:r>
                    <a:rPr lang="en-US" sz="2000" b="1" dirty="0" smtClean="0">
                      <a:solidFill>
                        <a:schemeClr val="bg1"/>
                      </a:solidFill>
                    </a:rPr>
                    <a:t>DISTORTED</a:t>
                  </a:r>
                  <a:endParaRPr lang="en-US" sz="900" b="1" dirty="0">
                    <a:solidFill>
                      <a:schemeClr val="bg1"/>
                    </a:solidFill>
                  </a:endParaRPr>
                </a:p>
              </p:txBody>
            </p:sp>
          </p:grpSp>
          <p:pic>
            <p:nvPicPr>
              <p:cNvPr id="48" name="Picture 47"/>
              <p:cNvPicPr>
                <a:picLocks noChangeAspect="1"/>
              </p:cNvPicPr>
              <p:nvPr userDrawn="1"/>
            </p:nvPicPr>
            <p:blipFill>
              <a:blip r:embed="rId7"/>
              <a:stretch>
                <a:fillRect/>
              </a:stretch>
            </p:blipFill>
            <p:spPr>
              <a:xfrm>
                <a:off x="-4470427" y="9208123"/>
                <a:ext cx="1098742" cy="847761"/>
              </a:xfrm>
              <a:prstGeom prst="rect">
                <a:avLst/>
              </a:prstGeom>
            </p:spPr>
          </p:pic>
          <p:sp>
            <p:nvSpPr>
              <p:cNvPr id="50" name="TextBox 49"/>
              <p:cNvSpPr txBox="1"/>
              <p:nvPr userDrawn="1"/>
            </p:nvSpPr>
            <p:spPr>
              <a:xfrm>
                <a:off x="-4440600" y="9857111"/>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30" name="Group 29"/>
            <p:cNvGrpSpPr/>
            <p:nvPr userDrawn="1"/>
          </p:nvGrpSpPr>
          <p:grpSpPr>
            <a:xfrm>
              <a:off x="-10409330" y="23738192"/>
              <a:ext cx="9344084" cy="2453251"/>
              <a:chOff x="-4759852" y="10890293"/>
              <a:chExt cx="4306270" cy="1127128"/>
            </a:xfrm>
          </p:grpSpPr>
          <p:graphicFrame>
            <p:nvGraphicFramePr>
              <p:cNvPr id="31" name="Object 30"/>
              <p:cNvGraphicFramePr>
                <a:graphicFrameLocks noChangeAspect="1"/>
              </p:cNvGraphicFramePr>
              <p:nvPr userDrawn="1">
                <p:extLst>
                  <p:ext uri="{D42A27DB-BD31-4B8C-83A1-F6EECF244321}">
                    <p14:modId xmlns:p14="http://schemas.microsoft.com/office/powerpoint/2010/main" val="780725776"/>
                  </p:ext>
                </p:extLst>
              </p:nvPr>
            </p:nvGraphicFramePr>
            <p:xfrm>
              <a:off x="-4533347" y="10890299"/>
              <a:ext cx="1828800" cy="1117600"/>
            </p:xfrm>
            <a:graphic>
              <a:graphicData uri="http://schemas.openxmlformats.org/presentationml/2006/ole">
                <mc:AlternateContent xmlns:mc="http://schemas.openxmlformats.org/markup-compatibility/2006">
                  <mc:Choice xmlns:v="urn:schemas-microsoft-com:vml" Requires="v">
                    <p:oleObj spid="_x0000_s2271"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0890299"/>
                            <a:ext cx="1828800" cy="1117600"/>
                          </a:xfrm>
                          <a:prstGeom prst="rect">
                            <a:avLst/>
                          </a:prstGeom>
                        </p:spPr>
                      </p:pic>
                    </p:oleObj>
                  </mc:Fallback>
                </mc:AlternateContent>
              </a:graphicData>
            </a:graphic>
          </p:graphicFrame>
          <p:graphicFrame>
            <p:nvGraphicFramePr>
              <p:cNvPr id="32" name="Object 31"/>
              <p:cNvGraphicFramePr>
                <a:graphicFrameLocks noChangeAspect="1"/>
              </p:cNvGraphicFramePr>
              <p:nvPr userDrawn="1">
                <p:extLst>
                  <p:ext uri="{D42A27DB-BD31-4B8C-83A1-F6EECF244321}">
                    <p14:modId xmlns:p14="http://schemas.microsoft.com/office/powerpoint/2010/main" val="1253610385"/>
                  </p:ext>
                </p:extLst>
              </p:nvPr>
            </p:nvGraphicFramePr>
            <p:xfrm>
              <a:off x="-2456641" y="10893992"/>
              <a:ext cx="1828800" cy="1117600"/>
            </p:xfrm>
            <a:graphic>
              <a:graphicData uri="http://schemas.openxmlformats.org/presentationml/2006/ole">
                <mc:AlternateContent xmlns:mc="http://schemas.openxmlformats.org/markup-compatibility/2006">
                  <mc:Choice xmlns:v="urn:schemas-microsoft-com:vml" Requires="v">
                    <p:oleObj spid="_x0000_s2272"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0893992"/>
                            <a:ext cx="1828800" cy="1117600"/>
                          </a:xfrm>
                          <a:prstGeom prst="rect">
                            <a:avLst/>
                          </a:prstGeom>
                        </p:spPr>
                      </p:pic>
                    </p:oleObj>
                  </mc:Fallback>
                </mc:AlternateContent>
              </a:graphicData>
            </a:graphic>
          </p:graphicFrame>
          <p:sp>
            <p:nvSpPr>
              <p:cNvPr id="33" name="TextBox 32"/>
              <p:cNvSpPr txBox="1"/>
              <p:nvPr userDrawn="1"/>
            </p:nvSpPr>
            <p:spPr>
              <a:xfrm rot="16200000">
                <a:off x="-5235785" y="11366226"/>
                <a:ext cx="1117601" cy="165735"/>
              </a:xfrm>
              <a:prstGeom prst="rect">
                <a:avLst/>
              </a:prstGeom>
              <a:noFill/>
            </p:spPr>
            <p:txBody>
              <a:bodyPr wrap="square" lIns="91440" tIns="91440" rIns="91440" bIns="0" rtlCol="0">
                <a:spAutoFit/>
              </a:bodyPr>
              <a:lstStyle/>
              <a:p>
                <a:pPr algn="ctr"/>
                <a:r>
                  <a:rPr lang="en-US" sz="2000" dirty="0" smtClean="0">
                    <a:solidFill>
                      <a:srgbClr val="92D050"/>
                    </a:solidFill>
                  </a:rPr>
                  <a:t>Good</a:t>
                </a:r>
                <a:r>
                  <a:rPr lang="en-US" sz="2000" baseline="0" dirty="0" smtClean="0">
                    <a:solidFill>
                      <a:srgbClr val="92D050"/>
                    </a:solidFill>
                  </a:rPr>
                  <a:t> </a:t>
                </a:r>
                <a:r>
                  <a:rPr lang="en-US" sz="2000" baseline="0" dirty="0" smtClean="0">
                    <a:solidFill>
                      <a:schemeClr val="bg1"/>
                    </a:solidFill>
                  </a:rPr>
                  <a:t>printing quality</a:t>
                </a:r>
                <a:endParaRPr lang="en-US" sz="2000" dirty="0">
                  <a:solidFill>
                    <a:schemeClr val="bg1"/>
                  </a:solidFill>
                </a:endParaRPr>
              </a:p>
            </p:txBody>
          </p:sp>
          <p:sp>
            <p:nvSpPr>
              <p:cNvPr id="34" name="TextBox 33"/>
              <p:cNvSpPr txBox="1"/>
              <p:nvPr userDrawn="1"/>
            </p:nvSpPr>
            <p:spPr>
              <a:xfrm rot="16200000">
                <a:off x="-1095250" y="11375753"/>
                <a:ext cx="1117601" cy="165735"/>
              </a:xfrm>
              <a:prstGeom prst="rect">
                <a:avLst/>
              </a:prstGeom>
              <a:noFill/>
            </p:spPr>
            <p:txBody>
              <a:bodyPr wrap="square" lIns="91440" tIns="91440" rIns="91440" bIns="0" rtlCol="0">
                <a:spAutoFit/>
              </a:bodyPr>
              <a:lstStyle/>
              <a:p>
                <a:pPr algn="ctr"/>
                <a:r>
                  <a:rPr lang="en-US" sz="2000" dirty="0" smtClean="0">
                    <a:solidFill>
                      <a:srgbClr val="FF0000"/>
                    </a:solidFill>
                  </a:rPr>
                  <a:t>Bad </a:t>
                </a:r>
                <a:r>
                  <a:rPr lang="en-US" sz="2000" dirty="0" smtClean="0">
                    <a:solidFill>
                      <a:schemeClr val="bg1"/>
                    </a:solidFill>
                  </a:rPr>
                  <a:t>printing quality</a:t>
                </a:r>
                <a:endParaRPr lang="en-US" sz="2000" dirty="0">
                  <a:solidFill>
                    <a:schemeClr val="bg1"/>
                  </a:solidFill>
                </a:endParaRPr>
              </a:p>
            </p:txBody>
          </p:sp>
        </p:grpSp>
      </p:grpSp>
      <p:grpSp>
        <p:nvGrpSpPr>
          <p:cNvPr id="57" name="Group 56"/>
          <p:cNvGrpSpPr/>
          <p:nvPr userDrawn="1"/>
        </p:nvGrpSpPr>
        <p:grpSpPr>
          <a:xfrm>
            <a:off x="21787216" y="-119268"/>
            <a:ext cx="12284832" cy="30275214"/>
            <a:chOff x="44157839" y="-55064"/>
            <a:chExt cx="11062139" cy="27261962"/>
          </a:xfrm>
        </p:grpSpPr>
        <p:sp>
          <p:nvSpPr>
            <p:cNvPr id="58" name="Rectangle 57"/>
            <p:cNvSpPr/>
            <p:nvPr userDrawn="1"/>
          </p:nvSpPr>
          <p:spPr>
            <a:xfrm>
              <a:off x="44157839" y="-55064"/>
              <a:ext cx="11062139" cy="2726196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429000"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a:t>
              </a:r>
              <a:b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b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2000250"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p:txBody>
        </p:sp>
        <p:graphicFrame>
          <p:nvGraphicFramePr>
            <p:cNvPr id="59" name="Object 58"/>
            <p:cNvGraphicFramePr>
              <a:graphicFrameLocks noChangeAspect="1"/>
            </p:cNvGraphicFramePr>
            <p:nvPr userDrawn="1">
              <p:extLst>
                <p:ext uri="{D42A27DB-BD31-4B8C-83A1-F6EECF244321}">
                  <p14:modId xmlns:p14="http://schemas.microsoft.com/office/powerpoint/2010/main" val="1425904806"/>
                </p:ext>
              </p:extLst>
            </p:nvPr>
          </p:nvGraphicFramePr>
          <p:xfrm>
            <a:off x="46871237" y="3286607"/>
            <a:ext cx="5586150" cy="2063772"/>
          </p:xfrm>
          <a:graphic>
            <a:graphicData uri="http://schemas.openxmlformats.org/presentationml/2006/ole">
              <mc:AlternateContent xmlns:mc="http://schemas.openxmlformats.org/markup-compatibility/2006">
                <mc:Choice xmlns:v="urn:schemas-microsoft-com:vml" Requires="v">
                  <p:oleObj spid="_x0000_s2273"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871237" y="3286607"/>
                          <a:ext cx="5586150" cy="2063772"/>
                        </a:xfrm>
                        <a:prstGeom prst="rect">
                          <a:avLst/>
                        </a:prstGeom>
                      </p:spPr>
                    </p:pic>
                  </p:oleObj>
                </mc:Fallback>
              </mc:AlternateContent>
            </a:graphicData>
          </a:graphic>
        </p:graphicFrame>
        <p:pic>
          <p:nvPicPr>
            <p:cNvPr id="60" name="Picture 59"/>
            <p:cNvPicPr>
              <a:picLocks noChangeAspect="1"/>
            </p:cNvPicPr>
            <p:nvPr userDrawn="1"/>
          </p:nvPicPr>
          <p:blipFill>
            <a:blip r:embed="rId14"/>
            <a:stretch>
              <a:fillRect/>
            </a:stretch>
          </p:blipFill>
          <p:spPr>
            <a:xfrm>
              <a:off x="44487207" y="7579895"/>
              <a:ext cx="2969584" cy="1370577"/>
            </a:xfrm>
            <a:prstGeom prst="rect">
              <a:avLst/>
            </a:prstGeom>
            <a:ln>
              <a:noFill/>
            </a:ln>
          </p:spPr>
        </p:pic>
        <p:graphicFrame>
          <p:nvGraphicFramePr>
            <p:cNvPr id="61" name="Object 60"/>
            <p:cNvGraphicFramePr>
              <a:graphicFrameLocks noChangeAspect="1"/>
            </p:cNvGraphicFramePr>
            <p:nvPr userDrawn="1">
              <p:extLst>
                <p:ext uri="{D42A27DB-BD31-4B8C-83A1-F6EECF244321}">
                  <p14:modId xmlns:p14="http://schemas.microsoft.com/office/powerpoint/2010/main" val="3407085520"/>
                </p:ext>
              </p:extLst>
            </p:nvPr>
          </p:nvGraphicFramePr>
          <p:xfrm>
            <a:off x="44629619" y="11328671"/>
            <a:ext cx="1482266" cy="992162"/>
          </p:xfrm>
          <a:graphic>
            <a:graphicData uri="http://schemas.openxmlformats.org/presentationml/2006/ole">
              <mc:AlternateContent xmlns:mc="http://schemas.openxmlformats.org/markup-compatibility/2006">
                <mc:Choice xmlns:v="urn:schemas-microsoft-com:vml" Requires="v">
                  <p:oleObj spid="_x0000_s2274"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1328671"/>
                          <a:ext cx="1482266" cy="992162"/>
                        </a:xfrm>
                        <a:prstGeom prst="rect">
                          <a:avLst/>
                        </a:prstGeom>
                      </p:spPr>
                    </p:pic>
                  </p:oleObj>
                </mc:Fallback>
              </mc:AlternateContent>
            </a:graphicData>
          </a:graphic>
        </p:graphicFrame>
        <p:grpSp>
          <p:nvGrpSpPr>
            <p:cNvPr id="62" name="Group 61"/>
            <p:cNvGrpSpPr/>
            <p:nvPr userDrawn="1"/>
          </p:nvGrpSpPr>
          <p:grpSpPr>
            <a:xfrm>
              <a:off x="44487207" y="23850394"/>
              <a:ext cx="10354213" cy="1265612"/>
              <a:chOff x="44200453" y="23567551"/>
              <a:chExt cx="9771399" cy="1090622"/>
            </a:xfrm>
          </p:grpSpPr>
          <p:sp>
            <p:nvSpPr>
              <p:cNvPr id="64" name="Rounded Rectangle 63"/>
              <p:cNvSpPr/>
              <p:nvPr userDrawn="1"/>
            </p:nvSpPr>
            <p:spPr>
              <a:xfrm>
                <a:off x="44200453" y="23567551"/>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5"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3665884"/>
                <a:ext cx="914401" cy="914399"/>
              </a:xfrm>
              <a:prstGeom prst="rect">
                <a:avLst/>
              </a:prstGeom>
              <a:noFill/>
              <a:ln>
                <a:noFill/>
              </a:ln>
            </p:spPr>
          </p:pic>
          <p:sp>
            <p:nvSpPr>
              <p:cNvPr id="66" name="TextBox 65"/>
              <p:cNvSpPr txBox="1"/>
              <p:nvPr userDrawn="1"/>
            </p:nvSpPr>
            <p:spPr>
              <a:xfrm>
                <a:off x="45300663" y="2375747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grpSp>
      <p:sp>
        <p:nvSpPr>
          <p:cNvPr id="41" name="TextBox 40"/>
          <p:cNvSpPr txBox="1"/>
          <p:nvPr userDrawn="1"/>
        </p:nvSpPr>
        <p:spPr>
          <a:xfrm>
            <a:off x="22152989" y="28496942"/>
            <a:ext cx="7629577" cy="1399638"/>
          </a:xfrm>
          <a:prstGeom prst="rect">
            <a:avLst/>
          </a:prstGeom>
          <a:noFill/>
        </p:spPr>
        <p:txBody>
          <a:bodyPr wrap="square" lIns="65304" tIns="32651" rIns="65304" bIns="32651" rtlCol="0">
            <a:spAutoFit/>
          </a:bodyPr>
          <a:lstStyle/>
          <a:p>
            <a:pPr marL="400050" indent="-400050">
              <a:lnSpc>
                <a:spcPts val="2600"/>
              </a:lnSpc>
            </a:pPr>
            <a:r>
              <a:rPr lang="en-US" sz="2800" dirty="0" smtClean="0">
                <a:solidFill>
                  <a:schemeClr val="bg1"/>
                </a:solidFill>
              </a:rPr>
              <a:t>© 2015</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400" dirty="0" smtClean="0">
                <a:solidFill>
                  <a:schemeClr val="bg1"/>
                </a:solidFill>
              </a:rPr>
              <a:t>2117 Fourth Street ,</a:t>
            </a:r>
            <a:r>
              <a:rPr lang="en-US" sz="2400" baseline="0" dirty="0" smtClean="0">
                <a:solidFill>
                  <a:schemeClr val="bg1"/>
                </a:solidFill>
              </a:rPr>
              <a:t> Unit C</a:t>
            </a:r>
          </a:p>
          <a:p>
            <a:pPr marL="400050" indent="0">
              <a:lnSpc>
                <a:spcPts val="2600"/>
              </a:lnSpc>
            </a:pPr>
            <a:r>
              <a:rPr lang="en-US" sz="2400" baseline="0" dirty="0" smtClean="0">
                <a:solidFill>
                  <a:schemeClr val="bg1"/>
                </a:solidFill>
              </a:rPr>
              <a:t>Berkeley CA </a:t>
            </a:r>
            <a:r>
              <a:rPr lang="en-US" sz="2000" baseline="0" dirty="0" smtClean="0">
                <a:solidFill>
                  <a:schemeClr val="bg1"/>
                </a:solidFill>
              </a:rPr>
              <a:t>94710</a:t>
            </a:r>
            <a:endParaRPr lang="en-US" sz="2400" baseline="0" dirty="0" smtClean="0">
              <a:solidFill>
                <a:schemeClr val="bg1"/>
              </a:solidFill>
            </a:endParaRPr>
          </a:p>
          <a:p>
            <a:pPr marL="400050" indent="0">
              <a:lnSpc>
                <a:spcPts val="2600"/>
              </a:lnSpc>
            </a:pPr>
            <a:r>
              <a:rPr lang="en-US" sz="2400" b="1" baseline="0" dirty="0" smtClean="0">
                <a:solidFill>
                  <a:srgbClr val="FFFF00"/>
                </a:solidFill>
              </a:rPr>
              <a:t>posterpresenter@gmail.com</a:t>
            </a:r>
            <a:endParaRPr lang="en-US" sz="2800" b="1" dirty="0">
              <a:solidFill>
                <a:srgbClr val="FFFF00"/>
              </a:solidFill>
            </a:endParaRPr>
          </a:p>
        </p:txBody>
      </p:sp>
      <p:grpSp>
        <p:nvGrpSpPr>
          <p:cNvPr id="42" name="Group 41"/>
          <p:cNvGrpSpPr/>
          <p:nvPr userDrawn="1"/>
        </p:nvGrpSpPr>
        <p:grpSpPr>
          <a:xfrm>
            <a:off x="-268793" y="-159027"/>
            <a:ext cx="21866286" cy="30970331"/>
            <a:chOff x="-109728" y="0"/>
            <a:chExt cx="44267567" cy="32991552"/>
          </a:xfrm>
        </p:grpSpPr>
        <p:sp>
          <p:nvSpPr>
            <p:cNvPr id="43" name="Freeform 42"/>
            <p:cNvSpPr/>
            <p:nvPr userDrawn="1"/>
          </p:nvSpPr>
          <p:spPr>
            <a:xfrm>
              <a:off x="-38239" y="18087"/>
              <a:ext cx="43929440" cy="32651871"/>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79000">
                  <a:schemeClr val="accent2">
                    <a:lumMod val="40000"/>
                    <a:lumOff val="60000"/>
                  </a:schemeClr>
                </a:gs>
                <a:gs pos="13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43"/>
            <p:cNvSpPr/>
            <p:nvPr userDrawn="1"/>
          </p:nvSpPr>
          <p:spPr>
            <a:xfrm flipH="1" flipV="1">
              <a:off x="-38240" y="18087"/>
              <a:ext cx="43929437" cy="32956498"/>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41000">
                  <a:schemeClr val="bg2"/>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p:cNvSpPr/>
            <p:nvPr userDrawn="1"/>
          </p:nvSpPr>
          <p:spPr>
            <a:xfrm>
              <a:off x="-109728" y="0"/>
              <a:ext cx="44000928" cy="32991552"/>
            </a:xfrm>
            <a:custGeom>
              <a:avLst/>
              <a:gdLst>
                <a:gd name="connsiteX0" fmla="*/ 36576 w 39026592"/>
                <a:gd name="connsiteY0" fmla="*/ 0 h 30614112"/>
                <a:gd name="connsiteX1" fmla="*/ 15837408 w 39026592"/>
                <a:gd name="connsiteY1" fmla="*/ 30614112 h 30614112"/>
                <a:gd name="connsiteX2" fmla="*/ 39026592 w 39026592"/>
                <a:gd name="connsiteY2" fmla="*/ 13350240 h 30614112"/>
                <a:gd name="connsiteX3" fmla="*/ 0 w 39026592"/>
                <a:gd name="connsiteY3" fmla="*/ 73152 h 30614112"/>
                <a:gd name="connsiteX4" fmla="*/ 109728 w 39026592"/>
                <a:gd name="connsiteY4" fmla="*/ 146304 h 30614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6592" h="30614112">
                  <a:moveTo>
                    <a:pt x="36576" y="0"/>
                  </a:moveTo>
                  <a:lnTo>
                    <a:pt x="15837408" y="30614112"/>
                  </a:lnTo>
                  <a:lnTo>
                    <a:pt x="39026592" y="13350240"/>
                  </a:lnTo>
                  <a:lnTo>
                    <a:pt x="0" y="73152"/>
                  </a:lnTo>
                  <a:lnTo>
                    <a:pt x="109728" y="146304"/>
                  </a:lnTo>
                </a:path>
              </a:pathLst>
            </a:custGeom>
            <a:gradFill flip="none" rotWithShape="1">
              <a:gsLst>
                <a:gs pos="0">
                  <a:schemeClr val="bg1"/>
                </a:gs>
                <a:gs pos="76000">
                  <a:schemeClr val="accent1">
                    <a:lumMod val="30000"/>
                    <a:lumOff val="70000"/>
                    <a:alpha val="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36"/>
            <p:cNvSpPr>
              <a:spLocks noChangeArrowheads="1"/>
            </p:cNvSpPr>
            <p:nvPr/>
          </p:nvSpPr>
          <p:spPr bwMode="auto">
            <a:xfrm>
              <a:off x="266639" y="339852"/>
              <a:ext cx="43891200" cy="4800600"/>
            </a:xfrm>
            <a:prstGeom prst="rect">
              <a:avLst/>
            </a:prstGeom>
            <a:noFill/>
            <a:ln w="9525">
              <a:noFill/>
              <a:miter lim="800000"/>
              <a:headEnd/>
              <a:tailEnd/>
            </a:ln>
            <a:effectLst/>
          </p:spPr>
          <p:txBody>
            <a:bodyPr wrap="none" lIns="91436" tIns="45717" rIns="91436" bIns="45717" anchor="ctr"/>
            <a:lstStyle/>
            <a:p>
              <a:pPr>
                <a:defRPr/>
              </a:pPr>
              <a:endParaRPr lang="en-US" dirty="0"/>
            </a:p>
          </p:txBody>
        </p:sp>
      </p:grpSp>
      <p:sp>
        <p:nvSpPr>
          <p:cNvPr id="49" name="Text Box 14"/>
          <p:cNvSpPr txBox="1">
            <a:spLocks noChangeArrowheads="1"/>
          </p:cNvSpPr>
          <p:nvPr userDrawn="1"/>
        </p:nvSpPr>
        <p:spPr bwMode="auto">
          <a:xfrm>
            <a:off x="1011866" y="29556350"/>
            <a:ext cx="1862933" cy="255384"/>
          </a:xfrm>
          <a:prstGeom prst="rect">
            <a:avLst/>
          </a:prstGeom>
          <a:noFill/>
          <a:ln w="9525">
            <a:noFill/>
            <a:miter lim="800000"/>
            <a:headEnd/>
            <a:tailEnd/>
          </a:ln>
          <a:effectLst/>
        </p:spPr>
        <p:txBody>
          <a:bodyPr wrap="square" lIns="63187" tIns="31588" rIns="63187" bIns="31588">
            <a:spAutoFit/>
          </a:bodyPr>
          <a:lstStyle/>
          <a:p>
            <a:pPr eaLnBrk="0" hangingPunct="0">
              <a:lnSpc>
                <a:spcPct val="65000"/>
              </a:lnSpc>
              <a:spcBef>
                <a:spcPct val="50000"/>
              </a:spcBef>
              <a:defRPr/>
            </a:pPr>
            <a:r>
              <a:rPr lang="en-US" sz="500" b="1" dirty="0" smtClean="0">
                <a:solidFill>
                  <a:schemeClr val="bg1">
                    <a:lumMod val="75000"/>
                  </a:schemeClr>
                </a:solidFill>
                <a:latin typeface="Arial" charset="0"/>
              </a:rPr>
              <a:t>RESEARCH POSTER PRESENTATION </a:t>
            </a:r>
            <a:r>
              <a:rPr lang="en-US" sz="500" b="1" dirty="0">
                <a:solidFill>
                  <a:schemeClr val="bg1">
                    <a:lumMod val="75000"/>
                  </a:schemeClr>
                </a:solidFill>
                <a:latin typeface="Arial" charset="0"/>
              </a:rPr>
              <a:t>DESIGN © </a:t>
            </a:r>
            <a:r>
              <a:rPr lang="en-US" sz="500" b="1" dirty="0" smtClean="0">
                <a:solidFill>
                  <a:schemeClr val="bg1">
                    <a:lumMod val="75000"/>
                  </a:schemeClr>
                </a:solidFill>
                <a:latin typeface="Arial" charset="0"/>
              </a:rPr>
              <a:t>2015</a:t>
            </a:r>
            <a:endParaRPr lang="en-US" sz="500" b="1" dirty="0">
              <a:solidFill>
                <a:schemeClr val="bg1">
                  <a:lumMod val="75000"/>
                </a:schemeClr>
              </a:solidFill>
              <a:latin typeface="Arial" charset="0"/>
            </a:endParaRPr>
          </a:p>
          <a:p>
            <a:pPr eaLnBrk="0" hangingPunct="0">
              <a:lnSpc>
                <a:spcPct val="65000"/>
              </a:lnSpc>
              <a:spcBef>
                <a:spcPct val="50000"/>
              </a:spcBef>
              <a:defRPr/>
            </a:pPr>
            <a:r>
              <a:rPr lang="en-US" sz="80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4" r:id="rId1"/>
  </p:sldLayoutIdLst>
  <p:timing>
    <p:tnLst>
      <p:par>
        <p:cTn id="1" dur="indefinite" restart="never" nodeType="tmRoot"/>
      </p:par>
    </p:tnLst>
  </p:timing>
  <p:txStyles>
    <p:titleStyle>
      <a:lvl1pPr algn="ctr" defTabSz="3038715" rtl="0" eaLnBrk="1" latinLnBrk="0" hangingPunct="1">
        <a:spcBef>
          <a:spcPct val="0"/>
        </a:spcBef>
        <a:buNone/>
        <a:defRPr sz="6000" kern="1200">
          <a:solidFill>
            <a:schemeClr val="bg1"/>
          </a:solidFill>
          <a:latin typeface="Trebuchet MS" pitchFamily="34" charset="0"/>
          <a:ea typeface="+mj-ea"/>
          <a:cs typeface="+mj-cs"/>
        </a:defRPr>
      </a:lvl1pPr>
    </p:titleStyle>
    <p:bodyStyle>
      <a:lvl1pPr marL="1139518" indent="-1139518" algn="l" defTabSz="3038715" rtl="0" eaLnBrk="1" latinLnBrk="0" hangingPunct="1">
        <a:spcBef>
          <a:spcPct val="20000"/>
        </a:spcBef>
        <a:buFont typeface="Arial" pitchFamily="34" charset="0"/>
        <a:buChar char="•"/>
        <a:defRPr sz="10600" kern="1200">
          <a:solidFill>
            <a:schemeClr val="tx1"/>
          </a:solidFill>
          <a:latin typeface="+mn-lt"/>
          <a:ea typeface="+mn-ea"/>
          <a:cs typeface="+mn-cs"/>
        </a:defRPr>
      </a:lvl1pPr>
      <a:lvl2pPr marL="2468955" indent="-949598" algn="l" defTabSz="3038715" rtl="0" eaLnBrk="1" latinLnBrk="0" hangingPunct="1">
        <a:spcBef>
          <a:spcPct val="20000"/>
        </a:spcBef>
        <a:buFont typeface="Arial" pitchFamily="34" charset="0"/>
        <a:buChar char="–"/>
        <a:defRPr sz="9400" kern="1200">
          <a:solidFill>
            <a:schemeClr val="tx1"/>
          </a:solidFill>
          <a:latin typeface="+mn-lt"/>
          <a:ea typeface="+mn-ea"/>
          <a:cs typeface="+mn-cs"/>
        </a:defRPr>
      </a:lvl2pPr>
      <a:lvl3pPr marL="3798394" indent="-759679" algn="l" defTabSz="3038715" rtl="0" eaLnBrk="1" latinLnBrk="0" hangingPunct="1">
        <a:spcBef>
          <a:spcPct val="20000"/>
        </a:spcBef>
        <a:buFont typeface="Arial" pitchFamily="34" charset="0"/>
        <a:buChar char="•"/>
        <a:defRPr sz="8000" kern="1200">
          <a:solidFill>
            <a:schemeClr val="tx1"/>
          </a:solidFill>
          <a:latin typeface="+mn-lt"/>
          <a:ea typeface="+mn-ea"/>
          <a:cs typeface="+mn-cs"/>
        </a:defRPr>
      </a:lvl3pPr>
      <a:lvl4pPr marL="5317751"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4pPr>
      <a:lvl5pPr marL="6837107"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5pPr>
      <a:lvl6pPr marL="8356465"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6pPr>
      <a:lvl7pPr marL="9875821"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7pPr>
      <a:lvl8pPr marL="11395179"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8pPr>
      <a:lvl9pPr marL="12914537"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9pPr>
    </p:bodyStyle>
    <p:otherStyle>
      <a:defPPr>
        <a:defRPr lang="en-US"/>
      </a:defPPr>
      <a:lvl1pPr marL="0" algn="l" defTabSz="3038715" rtl="0" eaLnBrk="1" latinLnBrk="0" hangingPunct="1">
        <a:defRPr sz="6000" kern="1200">
          <a:solidFill>
            <a:schemeClr val="tx1"/>
          </a:solidFill>
          <a:latin typeface="+mn-lt"/>
          <a:ea typeface="+mn-ea"/>
          <a:cs typeface="+mn-cs"/>
        </a:defRPr>
      </a:lvl1pPr>
      <a:lvl2pPr marL="1519358" algn="l" defTabSz="3038715" rtl="0" eaLnBrk="1" latinLnBrk="0" hangingPunct="1">
        <a:defRPr sz="6000" kern="1200">
          <a:solidFill>
            <a:schemeClr val="tx1"/>
          </a:solidFill>
          <a:latin typeface="+mn-lt"/>
          <a:ea typeface="+mn-ea"/>
          <a:cs typeface="+mn-cs"/>
        </a:defRPr>
      </a:lvl2pPr>
      <a:lvl3pPr marL="3038715" algn="l" defTabSz="3038715" rtl="0" eaLnBrk="1" latinLnBrk="0" hangingPunct="1">
        <a:defRPr sz="6000" kern="1200">
          <a:solidFill>
            <a:schemeClr val="tx1"/>
          </a:solidFill>
          <a:latin typeface="+mn-lt"/>
          <a:ea typeface="+mn-ea"/>
          <a:cs typeface="+mn-cs"/>
        </a:defRPr>
      </a:lvl3pPr>
      <a:lvl4pPr marL="4558071" algn="l" defTabSz="3038715" rtl="0" eaLnBrk="1" latinLnBrk="0" hangingPunct="1">
        <a:defRPr sz="6000" kern="1200">
          <a:solidFill>
            <a:schemeClr val="tx1"/>
          </a:solidFill>
          <a:latin typeface="+mn-lt"/>
          <a:ea typeface="+mn-ea"/>
          <a:cs typeface="+mn-cs"/>
        </a:defRPr>
      </a:lvl4pPr>
      <a:lvl5pPr marL="6077429" algn="l" defTabSz="3038715" rtl="0" eaLnBrk="1" latinLnBrk="0" hangingPunct="1">
        <a:defRPr sz="6000" kern="1200">
          <a:solidFill>
            <a:schemeClr val="tx1"/>
          </a:solidFill>
          <a:latin typeface="+mn-lt"/>
          <a:ea typeface="+mn-ea"/>
          <a:cs typeface="+mn-cs"/>
        </a:defRPr>
      </a:lvl5pPr>
      <a:lvl6pPr marL="7596786" algn="l" defTabSz="3038715" rtl="0" eaLnBrk="1" latinLnBrk="0" hangingPunct="1">
        <a:defRPr sz="6000" kern="1200">
          <a:solidFill>
            <a:schemeClr val="tx1"/>
          </a:solidFill>
          <a:latin typeface="+mn-lt"/>
          <a:ea typeface="+mn-ea"/>
          <a:cs typeface="+mn-cs"/>
        </a:defRPr>
      </a:lvl6pPr>
      <a:lvl7pPr marL="9116145" algn="l" defTabSz="3038715" rtl="0" eaLnBrk="1" latinLnBrk="0" hangingPunct="1">
        <a:defRPr sz="6000" kern="1200">
          <a:solidFill>
            <a:schemeClr val="tx1"/>
          </a:solidFill>
          <a:latin typeface="+mn-lt"/>
          <a:ea typeface="+mn-ea"/>
          <a:cs typeface="+mn-cs"/>
        </a:defRPr>
      </a:lvl7pPr>
      <a:lvl8pPr marL="10635501" algn="l" defTabSz="3038715" rtl="0" eaLnBrk="1" latinLnBrk="0" hangingPunct="1">
        <a:defRPr sz="6000" kern="1200">
          <a:solidFill>
            <a:schemeClr val="tx1"/>
          </a:solidFill>
          <a:latin typeface="+mn-lt"/>
          <a:ea typeface="+mn-ea"/>
          <a:cs typeface="+mn-cs"/>
        </a:defRPr>
      </a:lvl8pPr>
      <a:lvl9pPr marL="12154859" algn="l" defTabSz="3038715" rtl="0" eaLnBrk="1" latinLnBrk="0" hangingPunct="1">
        <a:defRPr sz="6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17.jpg"/><Relationship Id="rId20" Type="http://schemas.openxmlformats.org/officeDocument/2006/relationships/image" Target="../media/image28.png"/><Relationship Id="rId10" Type="http://schemas.openxmlformats.org/officeDocument/2006/relationships/image" Target="../media/image18.png"/><Relationship Id="rId11" Type="http://schemas.openxmlformats.org/officeDocument/2006/relationships/image" Target="../media/image19.png"/><Relationship Id="rId12" Type="http://schemas.openxmlformats.org/officeDocument/2006/relationships/image" Target="../media/image20.jpeg"/><Relationship Id="rId13" Type="http://schemas.openxmlformats.org/officeDocument/2006/relationships/image" Target="../media/image21.png"/><Relationship Id="rId14" Type="http://schemas.openxmlformats.org/officeDocument/2006/relationships/image" Target="../media/image22.jpg"/><Relationship Id="rId15" Type="http://schemas.openxmlformats.org/officeDocument/2006/relationships/image" Target="../media/image23.png"/><Relationship Id="rId16" Type="http://schemas.openxmlformats.org/officeDocument/2006/relationships/image" Target="../media/image24.png"/><Relationship Id="rId17" Type="http://schemas.openxmlformats.org/officeDocument/2006/relationships/image" Target="../media/image25.png"/><Relationship Id="rId18" Type="http://schemas.openxmlformats.org/officeDocument/2006/relationships/image" Target="../media/image26.png"/><Relationship Id="rId19" Type="http://schemas.openxmlformats.org/officeDocument/2006/relationships/image" Target="../media/image27.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eg"/><Relationship Id="rId4" Type="http://schemas.openxmlformats.org/officeDocument/2006/relationships/image" Target="../media/image12.png"/><Relationship Id="rId5" Type="http://schemas.openxmlformats.org/officeDocument/2006/relationships/image" Target="../media/image13.emf"/><Relationship Id="rId6" Type="http://schemas.openxmlformats.org/officeDocument/2006/relationships/image" Target="../media/image14.jpg"/><Relationship Id="rId7" Type="http://schemas.openxmlformats.org/officeDocument/2006/relationships/image" Target="../media/image15.jpg"/><Relationship Id="rId8"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4" descr="https://scontent.ftpe8-3.fna.fbcdn.net/v/t1.15752-9/s2048x2048/34629545_2427181867307278_8828792854500343808_n.jpg?_nc_cat=0&amp;_nc_eui2=AeE3rY84Ww_uAQsgCU1LF2WIhrMOnWXO-uWoLUq7G4JkslTId4A0qbEJI6MzEMh-jwJuXhEdqFhvRHAacg4Be5waDlbJGApFhfuuzR1XJY4v1w&amp;oh=5848f1e2c40aaebaa6995f4dc8b532ec&amp;oe=5B7E9E5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7340" y="11565202"/>
            <a:ext cx="3780000" cy="5040000"/>
          </a:xfrm>
          <a:prstGeom prst="rect">
            <a:avLst/>
          </a:prstGeom>
          <a:noFill/>
          <a:extLst>
            <a:ext uri="{909E8E84-426E-40DD-AFC4-6F175D3DCCD1}">
              <a14:hiddenFill xmlns:a14="http://schemas.microsoft.com/office/drawing/2010/main">
                <a:solidFill>
                  <a:srgbClr val="FFFFFF"/>
                </a:solidFill>
              </a14:hiddenFill>
            </a:ext>
          </a:extLst>
        </p:spPr>
      </p:pic>
      <p:sp>
        <p:nvSpPr>
          <p:cNvPr id="233" name="Text Placeholder 232"/>
          <p:cNvSpPr>
            <a:spLocks noGrp="1"/>
          </p:cNvSpPr>
          <p:nvPr>
            <p:ph type="body" sz="quarter" idx="11"/>
          </p:nvPr>
        </p:nvSpPr>
        <p:spPr>
          <a:xfrm>
            <a:off x="440615" y="4690064"/>
            <a:ext cx="20464917" cy="618178"/>
          </a:xfrm>
          <a:prstGeom prst="roundRect">
            <a:avLst/>
          </a:prstGeom>
          <a:noFill/>
        </p:spPr>
        <p:style>
          <a:lnRef idx="2">
            <a:schemeClr val="accent5"/>
          </a:lnRef>
          <a:fillRef idx="1">
            <a:schemeClr val="lt1"/>
          </a:fillRef>
          <a:effectRef idx="0">
            <a:schemeClr val="accent5"/>
          </a:effectRef>
          <a:fontRef idx="minor">
            <a:schemeClr val="dk1"/>
          </a:fontRef>
        </p:style>
        <p:txBody>
          <a:bodyPr/>
          <a:lstStyle/>
          <a:p>
            <a:r>
              <a:rPr lang="en-US" u="none" dirty="0" smtClean="0"/>
              <a:t>Introduction</a:t>
            </a:r>
            <a:endParaRPr lang="en-US" u="none" dirty="0"/>
          </a:p>
        </p:txBody>
      </p:sp>
      <p:sp>
        <p:nvSpPr>
          <p:cNvPr id="236" name="Text Placeholder 235"/>
          <p:cNvSpPr>
            <a:spLocks noGrp="1"/>
          </p:cNvSpPr>
          <p:nvPr>
            <p:ph type="body" sz="quarter" idx="20"/>
          </p:nvPr>
        </p:nvSpPr>
        <p:spPr>
          <a:xfrm>
            <a:off x="440616" y="9066656"/>
            <a:ext cx="10096349" cy="618178"/>
          </a:xfrm>
          <a:prstGeom prst="roundRect">
            <a:avLst/>
          </a:prstGeom>
          <a:noFill/>
        </p:spPr>
        <p:style>
          <a:lnRef idx="2">
            <a:schemeClr val="accent5"/>
          </a:lnRef>
          <a:fillRef idx="1">
            <a:schemeClr val="lt1"/>
          </a:fillRef>
          <a:effectRef idx="0">
            <a:schemeClr val="accent5"/>
          </a:effectRef>
          <a:fontRef idx="minor">
            <a:schemeClr val="dk1"/>
          </a:fontRef>
        </p:style>
        <p:txBody>
          <a:bodyPr/>
          <a:lstStyle/>
          <a:p>
            <a:r>
              <a:rPr lang="en-US" u="none" dirty="0" smtClean="0"/>
              <a:t>Technique</a:t>
            </a:r>
            <a:endParaRPr lang="en-US" u="none" dirty="0"/>
          </a:p>
        </p:txBody>
      </p:sp>
      <p:sp>
        <p:nvSpPr>
          <p:cNvPr id="237" name="Text Placeholder 236"/>
          <p:cNvSpPr>
            <a:spLocks noGrp="1"/>
          </p:cNvSpPr>
          <p:nvPr>
            <p:ph type="body" sz="quarter" idx="25"/>
          </p:nvPr>
        </p:nvSpPr>
        <p:spPr>
          <a:xfrm>
            <a:off x="10811781" y="9063220"/>
            <a:ext cx="10093752" cy="618178"/>
          </a:xfrm>
          <a:prstGeom prst="roundRect">
            <a:avLst/>
          </a:prstGeom>
          <a:noFill/>
        </p:spPr>
        <p:style>
          <a:lnRef idx="2">
            <a:schemeClr val="accent5"/>
          </a:lnRef>
          <a:fillRef idx="1">
            <a:schemeClr val="lt1"/>
          </a:fillRef>
          <a:effectRef idx="0">
            <a:schemeClr val="accent5"/>
          </a:effectRef>
          <a:fontRef idx="minor">
            <a:schemeClr val="dk1"/>
          </a:fontRef>
        </p:style>
        <p:txBody>
          <a:bodyPr/>
          <a:lstStyle/>
          <a:p>
            <a:r>
              <a:rPr lang="en-US" u="none" smtClean="0"/>
              <a:t>Related</a:t>
            </a:r>
            <a:r>
              <a:rPr lang="en-US" u="none" dirty="0"/>
              <a:t> </a:t>
            </a:r>
            <a:r>
              <a:rPr lang="en-US" u="none" smtClean="0"/>
              <a:t>Application</a:t>
            </a:r>
            <a:endParaRPr lang="en-US" u="none" dirty="0"/>
          </a:p>
        </p:txBody>
      </p:sp>
      <p:sp>
        <p:nvSpPr>
          <p:cNvPr id="239" name="Text Placeholder 238"/>
          <p:cNvSpPr>
            <a:spLocks noGrp="1"/>
          </p:cNvSpPr>
          <p:nvPr>
            <p:ph type="body" sz="quarter" idx="27"/>
          </p:nvPr>
        </p:nvSpPr>
        <p:spPr>
          <a:xfrm>
            <a:off x="10806729" y="14764094"/>
            <a:ext cx="10090978" cy="618178"/>
          </a:xfrm>
          <a:prstGeom prst="roundRect">
            <a:avLst/>
          </a:prstGeom>
          <a:noFill/>
        </p:spPr>
        <p:style>
          <a:lnRef idx="2">
            <a:schemeClr val="accent5"/>
          </a:lnRef>
          <a:fillRef idx="1">
            <a:schemeClr val="lt1"/>
          </a:fillRef>
          <a:effectRef idx="0">
            <a:schemeClr val="accent5"/>
          </a:effectRef>
          <a:fontRef idx="minor">
            <a:schemeClr val="dk1"/>
          </a:fontRef>
        </p:style>
        <p:txBody>
          <a:bodyPr/>
          <a:lstStyle/>
          <a:p>
            <a:r>
              <a:rPr lang="en-US" u="none" dirty="0" smtClean="0"/>
              <a:t>Game</a:t>
            </a:r>
            <a:r>
              <a:rPr lang="zh-TW" altLang="en-US" u="none" dirty="0" smtClean="0"/>
              <a:t> </a:t>
            </a:r>
            <a:r>
              <a:rPr lang="en-US" u="none" dirty="0" smtClean="0"/>
              <a:t>Display</a:t>
            </a:r>
            <a:endParaRPr lang="en-US" u="none" dirty="0"/>
          </a:p>
        </p:txBody>
      </p:sp>
      <p:sp>
        <p:nvSpPr>
          <p:cNvPr id="244" name="Text Placeholder 243"/>
          <p:cNvSpPr>
            <a:spLocks noGrp="1"/>
          </p:cNvSpPr>
          <p:nvPr>
            <p:ph type="body" sz="quarter" idx="96"/>
          </p:nvPr>
        </p:nvSpPr>
        <p:spPr>
          <a:xfrm>
            <a:off x="462728" y="9779140"/>
            <a:ext cx="10102728" cy="18929149"/>
          </a:xfrm>
          <a:prstGeom prst="roundRect">
            <a:avLst>
              <a:gd name="adj" fmla="val 2839"/>
            </a:avLst>
          </a:prstGeom>
          <a:noFill/>
        </p:spPr>
        <p:style>
          <a:lnRef idx="2">
            <a:schemeClr val="accent5"/>
          </a:lnRef>
          <a:fillRef idx="1">
            <a:schemeClr val="lt1"/>
          </a:fillRef>
          <a:effectRef idx="0">
            <a:schemeClr val="accent5"/>
          </a:effectRef>
          <a:fontRef idx="minor">
            <a:schemeClr val="dk1"/>
          </a:fontRef>
        </p:style>
        <p:txBody>
          <a:bodyPr/>
          <a:lstStyle/>
          <a:p>
            <a:pPr marL="457200" indent="-457200">
              <a:buAutoNum type="alphaLcPeriod"/>
            </a:pPr>
            <a:r>
              <a:rPr lang="en-US" sz="2400" dirty="0" err="1" smtClean="0"/>
              <a:t>ARImageAnchor</a:t>
            </a:r>
            <a:r>
              <a:rPr lang="en-US" sz="2400" dirty="0" smtClean="0"/>
              <a:t>                                                                                                      Information about the position and orientation of an image detected in                                   a world-tracking AR session.</a:t>
            </a:r>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smtClean="0"/>
          </a:p>
          <a:p>
            <a:pPr marL="457200" indent="-457200">
              <a:buAutoNum type="alphaLcPeriod"/>
            </a:pPr>
            <a:r>
              <a:rPr lang="en-US" sz="2400" dirty="0" smtClean="0"/>
              <a:t>Firebase Storage</a:t>
            </a:r>
          </a:p>
          <a:p>
            <a:pPr marL="457200" indent="-457200">
              <a:buAutoNum type="alphaLcPeriod"/>
            </a:pPr>
            <a:endParaRPr lang="en-US" dirty="0" smtClean="0"/>
          </a:p>
          <a:p>
            <a:pPr marL="457200" indent="-457200">
              <a:buAutoNum type="alphaLcPeriod"/>
            </a:pPr>
            <a:endParaRPr lang="en-US" dirty="0" smtClean="0"/>
          </a:p>
          <a:p>
            <a:pPr marL="457200" indent="-457200">
              <a:buAutoNum type="alphaLcPeriod"/>
            </a:pPr>
            <a:endParaRPr lang="en-US" dirty="0" smtClean="0">
              <a:latin typeface="Times New Roman" panose="02020603050405020304" pitchFamily="18" charset="0"/>
              <a:cs typeface="Times New Roman" panose="02020603050405020304" pitchFamily="18" charset="0"/>
            </a:endParaRPr>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dirty="0" smtClean="0"/>
          </a:p>
          <a:p>
            <a:pPr marL="457200" indent="-457200">
              <a:buAutoNum type="alphaLcPeriod"/>
            </a:pPr>
            <a:endParaRPr lang="en-US" dirty="0"/>
          </a:p>
          <a:p>
            <a:pPr marL="457200" indent="-457200">
              <a:buAutoNum type="alphaLcPeriod"/>
            </a:pPr>
            <a:endParaRPr lang="en-US" sz="2400" dirty="0" smtClean="0"/>
          </a:p>
          <a:p>
            <a:pPr marL="457200" indent="-457200">
              <a:buAutoNum type="alphaLcPeriod"/>
            </a:pPr>
            <a:endParaRPr lang="en-US" sz="2400" dirty="0" smtClean="0"/>
          </a:p>
          <a:p>
            <a:pPr marL="457200" indent="-457200">
              <a:buAutoNum type="alphaLcPeriod"/>
            </a:pPr>
            <a:r>
              <a:rPr lang="en-US" sz="2400" dirty="0" smtClean="0"/>
              <a:t>Exporting model from Unity</a:t>
            </a:r>
          </a:p>
          <a:p>
            <a:pPr marL="1485932" lvl="1" indent="-457200">
              <a:buAutoNum type="alphaLcPeriod"/>
            </a:pPr>
            <a:r>
              <a:rPr lang="en-US" sz="2400" dirty="0" err="1">
                <a:solidFill>
                  <a:schemeClr val="accent5">
                    <a:lumMod val="50000"/>
                  </a:schemeClr>
                </a:solidFill>
                <a:latin typeface="Times New Roman" panose="02020603050405020304" pitchFamily="18" charset="0"/>
                <a:cs typeface="Times New Roman" panose="02020603050405020304" pitchFamily="18" charset="0"/>
              </a:rPr>
              <a:t>SceneKit</a:t>
            </a:r>
            <a:r>
              <a:rPr lang="en-US" sz="2400" dirty="0">
                <a:solidFill>
                  <a:schemeClr val="accent5">
                    <a:lumMod val="50000"/>
                  </a:schemeClr>
                </a:solidFill>
                <a:latin typeface="Times New Roman" panose="02020603050405020304" pitchFamily="18" charset="0"/>
                <a:cs typeface="Times New Roman" panose="02020603050405020304" pitchFamily="18" charset="0"/>
              </a:rPr>
              <a:t> support 3D model: .obj. &amp; .</a:t>
            </a:r>
            <a:r>
              <a:rPr lang="en-US" sz="2400" dirty="0" err="1">
                <a:solidFill>
                  <a:schemeClr val="accent5">
                    <a:lumMod val="50000"/>
                  </a:schemeClr>
                </a:solidFill>
                <a:latin typeface="Times New Roman" panose="02020603050405020304" pitchFamily="18" charset="0"/>
                <a:cs typeface="Times New Roman" panose="02020603050405020304" pitchFamily="18" charset="0"/>
              </a:rPr>
              <a:t>dae</a:t>
            </a:r>
            <a:r>
              <a:rPr lang="en-US" sz="2400" dirty="0">
                <a:solidFill>
                  <a:schemeClr val="accent5">
                    <a:lumMod val="50000"/>
                  </a:schemeClr>
                </a:solidFill>
                <a:latin typeface="Times New Roman" panose="02020603050405020304" pitchFamily="18" charset="0"/>
                <a:cs typeface="Times New Roman" panose="02020603050405020304" pitchFamily="18" charset="0"/>
              </a:rPr>
              <a:t> &amp; </a:t>
            </a:r>
            <a:r>
              <a:rPr lang="en-US" sz="2400" dirty="0" smtClean="0">
                <a:solidFill>
                  <a:schemeClr val="accent5">
                    <a:lumMod val="50000"/>
                  </a:schemeClr>
                </a:solidFill>
                <a:latin typeface="Times New Roman" panose="02020603050405020304" pitchFamily="18" charset="0"/>
                <a:cs typeface="Times New Roman" panose="02020603050405020304" pitchFamily="18" charset="0"/>
              </a:rPr>
              <a:t>.</a:t>
            </a:r>
            <a:r>
              <a:rPr lang="en-US" sz="2400" dirty="0" err="1" smtClean="0">
                <a:solidFill>
                  <a:schemeClr val="accent5">
                    <a:lumMod val="50000"/>
                  </a:schemeClr>
                </a:solidFill>
                <a:latin typeface="Times New Roman" panose="02020603050405020304" pitchFamily="18" charset="0"/>
                <a:cs typeface="Times New Roman" panose="02020603050405020304" pitchFamily="18" charset="0"/>
              </a:rPr>
              <a:t>scn</a:t>
            </a:r>
            <a:endParaRPr lang="en-US" sz="2400" dirty="0">
              <a:solidFill>
                <a:schemeClr val="accent5">
                  <a:lumMod val="50000"/>
                </a:schemeClr>
              </a:solidFill>
              <a:latin typeface="Times New Roman" panose="02020603050405020304" pitchFamily="18" charset="0"/>
              <a:cs typeface="Times New Roman" panose="02020603050405020304" pitchFamily="18" charset="0"/>
            </a:endParaRPr>
          </a:p>
          <a:p>
            <a:pPr marL="1485932" lvl="1" indent="-457200">
              <a:buAutoNum type="alphaLcPeriod"/>
            </a:pPr>
            <a:r>
              <a:rPr lang="en-US" sz="2400" dirty="0" smtClean="0">
                <a:solidFill>
                  <a:schemeClr val="accent5">
                    <a:lumMod val="50000"/>
                  </a:schemeClr>
                </a:solidFill>
                <a:latin typeface="Times New Roman" panose="02020603050405020304" pitchFamily="18" charset="0"/>
                <a:cs typeface="Times New Roman" panose="02020603050405020304" pitchFamily="18" charset="0"/>
              </a:rPr>
              <a:t>Asset Store </a:t>
            </a:r>
            <a:r>
              <a:rPr lang="mr-IN" sz="2400" dirty="0" smtClean="0">
                <a:solidFill>
                  <a:schemeClr val="accent5">
                    <a:lumMod val="50000"/>
                  </a:schemeClr>
                </a:solidFill>
                <a:latin typeface="Times New Roman" panose="02020603050405020304" pitchFamily="18" charset="0"/>
                <a:cs typeface="Times New Roman" panose="02020603050405020304" pitchFamily="18" charset="0"/>
              </a:rPr>
              <a:t>–</a:t>
            </a:r>
            <a:r>
              <a:rPr lang="en-US" sz="2400" dirty="0" smtClean="0">
                <a:solidFill>
                  <a:schemeClr val="accent5">
                    <a:lumMod val="50000"/>
                  </a:schemeClr>
                </a:solidFill>
                <a:latin typeface="Times New Roman" panose="02020603050405020304" pitchFamily="18" charset="0"/>
                <a:cs typeface="Times New Roman" panose="02020603050405020304" pitchFamily="18" charset="0"/>
              </a:rPr>
              <a:t> FBX Exporter to .</a:t>
            </a:r>
            <a:r>
              <a:rPr lang="en-US" sz="2400" dirty="0" err="1" smtClean="0">
                <a:solidFill>
                  <a:schemeClr val="accent5">
                    <a:lumMod val="50000"/>
                  </a:schemeClr>
                </a:solidFill>
                <a:latin typeface="Times New Roman" panose="02020603050405020304" pitchFamily="18" charset="0"/>
                <a:cs typeface="Times New Roman" panose="02020603050405020304" pitchFamily="18" charset="0"/>
              </a:rPr>
              <a:t>fbx</a:t>
            </a:r>
            <a:endParaRPr lang="en-US" sz="2400" dirty="0" smtClean="0">
              <a:solidFill>
                <a:schemeClr val="accent5">
                  <a:lumMod val="50000"/>
                </a:schemeClr>
              </a:solidFill>
              <a:latin typeface="Times New Roman" panose="02020603050405020304" pitchFamily="18" charset="0"/>
              <a:cs typeface="Times New Roman" panose="02020603050405020304" pitchFamily="18" charset="0"/>
            </a:endParaRPr>
          </a:p>
          <a:p>
            <a:pPr marL="1485932" lvl="1" indent="-457200">
              <a:buAutoNum type="alphaLcPeriod"/>
            </a:pPr>
            <a:r>
              <a:rPr lang="en-US" sz="2400" dirty="0" smtClean="0">
                <a:solidFill>
                  <a:schemeClr val="accent5">
                    <a:lumMod val="50000"/>
                  </a:schemeClr>
                </a:solidFill>
                <a:latin typeface="Times New Roman" panose="02020603050405020304" pitchFamily="18" charset="0"/>
                <a:cs typeface="Times New Roman" panose="02020603050405020304" pitchFamily="18" charset="0"/>
              </a:rPr>
              <a:t>3ds Max, Maya(Payment)/</a:t>
            </a:r>
            <a:r>
              <a:rPr lang="en-US" sz="2400" dirty="0" err="1" smtClean="0">
                <a:solidFill>
                  <a:schemeClr val="accent5">
                    <a:lumMod val="50000"/>
                  </a:schemeClr>
                </a:solidFill>
                <a:latin typeface="Times New Roman" panose="02020603050405020304" pitchFamily="18" charset="0"/>
                <a:cs typeface="Times New Roman" panose="02020603050405020304" pitchFamily="18" charset="0"/>
              </a:rPr>
              <a:t>AutoDesk</a:t>
            </a:r>
            <a:r>
              <a:rPr lang="en-US" sz="2400" dirty="0" smtClean="0">
                <a:solidFill>
                  <a:schemeClr val="accent5">
                    <a:lumMod val="50000"/>
                  </a:schemeClr>
                </a:solidFill>
                <a:latin typeface="Times New Roman" panose="02020603050405020304" pitchFamily="18" charset="0"/>
                <a:cs typeface="Times New Roman" panose="02020603050405020304" pitchFamily="18" charset="0"/>
              </a:rPr>
              <a:t> - </a:t>
            </a:r>
            <a:r>
              <a:rPr lang="en-US" sz="2400" dirty="0" err="1" smtClean="0">
                <a:solidFill>
                  <a:schemeClr val="accent5">
                    <a:lumMod val="50000"/>
                  </a:schemeClr>
                </a:solidFill>
                <a:latin typeface="Times New Roman" panose="02020603050405020304" pitchFamily="18" charset="0"/>
                <a:cs typeface="Times New Roman" panose="02020603050405020304" pitchFamily="18" charset="0"/>
              </a:rPr>
              <a:t>FbxConverterUI</a:t>
            </a:r>
            <a:r>
              <a:rPr lang="en-US" sz="2000" dirty="0">
                <a:solidFill>
                  <a:schemeClr val="accent5">
                    <a:lumMod val="50000"/>
                  </a:schemeClr>
                </a:solidFill>
                <a:latin typeface="Times New Roman" panose="02020603050405020304" pitchFamily="18" charset="0"/>
                <a:cs typeface="Times New Roman" panose="02020603050405020304" pitchFamily="18" charset="0"/>
              </a:rPr>
              <a:t>	</a:t>
            </a:r>
          </a:p>
          <a:p>
            <a:pPr marL="457200" indent="-457200">
              <a:buAutoNum type="alphaLcPeriod"/>
            </a:pPr>
            <a:endParaRPr lang="en-US" dirty="0"/>
          </a:p>
        </p:txBody>
      </p:sp>
      <p:sp>
        <p:nvSpPr>
          <p:cNvPr id="281" name="Text Placeholder 280"/>
          <p:cNvSpPr>
            <a:spLocks noGrp="1"/>
          </p:cNvSpPr>
          <p:nvPr>
            <p:ph type="body" sz="quarter" idx="150"/>
          </p:nvPr>
        </p:nvSpPr>
        <p:spPr>
          <a:xfrm>
            <a:off x="2890078" y="3554249"/>
            <a:ext cx="15608232" cy="769233"/>
          </a:xfrm>
        </p:spPr>
        <p:txBody>
          <a:bodyPr>
            <a:normAutofit fontScale="92500"/>
          </a:bodyPr>
          <a:lstStyle/>
          <a:p>
            <a:r>
              <a:rPr lang="en-US" dirty="0" smtClean="0">
                <a:solidFill>
                  <a:schemeClr val="accent5">
                    <a:lumMod val="50000"/>
                  </a:schemeClr>
                </a:solidFill>
              </a:rPr>
              <a:t>National Taiwan University Computer Science &amp; Information Engineering</a:t>
            </a:r>
            <a:endParaRPr lang="en-US" dirty="0">
              <a:solidFill>
                <a:schemeClr val="accent5">
                  <a:lumMod val="50000"/>
                </a:schemeClr>
              </a:solidFill>
            </a:endParaRPr>
          </a:p>
        </p:txBody>
      </p:sp>
      <p:sp>
        <p:nvSpPr>
          <p:cNvPr id="282" name="Text Placeholder 281"/>
          <p:cNvSpPr>
            <a:spLocks noGrp="1"/>
          </p:cNvSpPr>
          <p:nvPr>
            <p:ph type="body" sz="quarter" idx="151"/>
          </p:nvPr>
        </p:nvSpPr>
        <p:spPr/>
        <p:txBody>
          <a:bodyPr>
            <a:normAutofit fontScale="85000" lnSpcReduction="10000"/>
          </a:bodyPr>
          <a:lstStyle/>
          <a:p>
            <a:r>
              <a:rPr lang="en-US" dirty="0" err="1" smtClean="0">
                <a:solidFill>
                  <a:schemeClr val="accent5">
                    <a:lumMod val="50000"/>
                  </a:schemeClr>
                </a:solidFill>
              </a:rPr>
              <a:t>Hao</a:t>
            </a:r>
            <a:r>
              <a:rPr lang="en-US" dirty="0" smtClean="0">
                <a:solidFill>
                  <a:schemeClr val="accent5">
                    <a:lumMod val="50000"/>
                  </a:schemeClr>
                </a:solidFill>
              </a:rPr>
              <a:t>-Cheng </a:t>
            </a:r>
            <a:r>
              <a:rPr lang="en-US" dirty="0" smtClean="0">
                <a:solidFill>
                  <a:schemeClr val="accent5">
                    <a:lumMod val="50000"/>
                  </a:schemeClr>
                </a:solidFill>
              </a:rPr>
              <a:t>Wang, Yi-</a:t>
            </a:r>
            <a:r>
              <a:rPr lang="en-US" dirty="0" err="1" smtClean="0">
                <a:solidFill>
                  <a:schemeClr val="accent5">
                    <a:lumMod val="50000"/>
                  </a:schemeClr>
                </a:solidFill>
              </a:rPr>
              <a:t>Hsuan</a:t>
            </a:r>
            <a:r>
              <a:rPr lang="en-US" dirty="0" smtClean="0">
                <a:solidFill>
                  <a:schemeClr val="accent5">
                    <a:lumMod val="50000"/>
                  </a:schemeClr>
                </a:solidFill>
              </a:rPr>
              <a:t> Lee, Sheng-</a:t>
            </a:r>
            <a:r>
              <a:rPr lang="en-US" dirty="0" err="1" smtClean="0">
                <a:solidFill>
                  <a:schemeClr val="accent5">
                    <a:lumMod val="50000"/>
                  </a:schemeClr>
                </a:solidFill>
              </a:rPr>
              <a:t>Yeh</a:t>
            </a:r>
            <a:r>
              <a:rPr lang="en-US" dirty="0" smtClean="0">
                <a:solidFill>
                  <a:schemeClr val="accent5">
                    <a:lumMod val="50000"/>
                  </a:schemeClr>
                </a:solidFill>
              </a:rPr>
              <a:t> Chen</a:t>
            </a:r>
            <a:endParaRPr lang="en-US" dirty="0">
              <a:solidFill>
                <a:schemeClr val="accent5">
                  <a:lumMod val="50000"/>
                </a:schemeClr>
              </a:solidFill>
            </a:endParaRPr>
          </a:p>
        </p:txBody>
      </p:sp>
      <p:sp>
        <p:nvSpPr>
          <p:cNvPr id="283" name="Text Placeholder 282"/>
          <p:cNvSpPr>
            <a:spLocks noGrp="1"/>
          </p:cNvSpPr>
          <p:nvPr>
            <p:ph type="body" sz="quarter" idx="153"/>
          </p:nvPr>
        </p:nvSpPr>
        <p:spPr/>
        <p:txBody>
          <a:bodyPr>
            <a:noAutofit/>
          </a:bodyPr>
          <a:lstStyle/>
          <a:p>
            <a:r>
              <a:rPr lang="en-US" sz="13200" b="1" dirty="0" err="1" smtClean="0">
                <a:solidFill>
                  <a:schemeClr val="accent5">
                    <a:lumMod val="50000"/>
                  </a:schemeClr>
                </a:solidFill>
              </a:rPr>
              <a:t>treAsuRe</a:t>
            </a:r>
            <a:r>
              <a:rPr lang="en-US" sz="13200" b="1" dirty="0" smtClean="0">
                <a:solidFill>
                  <a:schemeClr val="accent5">
                    <a:lumMod val="50000"/>
                  </a:schemeClr>
                </a:solidFill>
              </a:rPr>
              <a:t> hunting</a:t>
            </a:r>
            <a:endParaRPr lang="en-US" sz="13200" b="1" dirty="0">
              <a:solidFill>
                <a:schemeClr val="accent5">
                  <a:lumMod val="50000"/>
                </a:schemeClr>
              </a:solidFill>
            </a:endParaRPr>
          </a:p>
        </p:txBody>
      </p:sp>
      <p:pic>
        <p:nvPicPr>
          <p:cNvPr id="5" name="圖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2893" y="29384463"/>
            <a:ext cx="2387600" cy="520700"/>
          </a:xfrm>
          <a:prstGeom prst="rect">
            <a:avLst/>
          </a:prstGeom>
        </p:spPr>
      </p:pic>
      <p:pic>
        <p:nvPicPr>
          <p:cNvPr id="2" name="圖片 1"/>
          <p:cNvPicPr>
            <a:picLocks noChangeAspect="1"/>
          </p:cNvPicPr>
          <p:nvPr/>
        </p:nvPicPr>
        <p:blipFill>
          <a:blip r:embed="rId5"/>
          <a:stretch>
            <a:fillRect/>
          </a:stretch>
        </p:blipFill>
        <p:spPr>
          <a:xfrm>
            <a:off x="538790" y="18739400"/>
            <a:ext cx="9900000" cy="4329600"/>
          </a:xfrm>
          <a:prstGeom prst="rect">
            <a:avLst/>
          </a:prstGeom>
        </p:spPr>
      </p:pic>
      <p:pic>
        <p:nvPicPr>
          <p:cNvPr id="7" name="圖片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613882" y="15904310"/>
            <a:ext cx="3037500" cy="5400000"/>
          </a:xfrm>
          <a:prstGeom prst="rect">
            <a:avLst/>
          </a:prstGeom>
        </p:spPr>
      </p:pic>
      <p:pic>
        <p:nvPicPr>
          <p:cNvPr id="12" name="圖片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3735" y="25889580"/>
            <a:ext cx="2721933" cy="2052000"/>
          </a:xfrm>
          <a:prstGeom prst="rect">
            <a:avLst/>
          </a:prstGeom>
        </p:spPr>
      </p:pic>
      <p:pic>
        <p:nvPicPr>
          <p:cNvPr id="13" name="圖片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392332" y="25883500"/>
            <a:ext cx="2052000" cy="2052000"/>
          </a:xfrm>
          <a:prstGeom prst="rect">
            <a:avLst/>
          </a:prstGeom>
        </p:spPr>
      </p:pic>
      <p:pic>
        <p:nvPicPr>
          <p:cNvPr id="14" name="圖片 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86182" y="25889580"/>
            <a:ext cx="2052000" cy="2052000"/>
          </a:xfrm>
          <a:prstGeom prst="rect">
            <a:avLst/>
          </a:prstGeom>
        </p:spPr>
      </p:pic>
      <p:sp>
        <p:nvSpPr>
          <p:cNvPr id="10" name="文字方塊 9"/>
          <p:cNvSpPr txBox="1"/>
          <p:nvPr/>
        </p:nvSpPr>
        <p:spPr>
          <a:xfrm>
            <a:off x="12496800" y="20904200"/>
            <a:ext cx="184731" cy="400110"/>
          </a:xfrm>
          <a:prstGeom prst="rect">
            <a:avLst/>
          </a:prstGeom>
          <a:noFill/>
        </p:spPr>
        <p:txBody>
          <a:bodyPr wrap="none" rtlCol="0">
            <a:spAutoFit/>
          </a:bodyPr>
          <a:lstStyle/>
          <a:p>
            <a:endParaRPr kumimoji="1" lang="zh-TW" altLang="en-US" sz="2000" dirty="0">
              <a:latin typeface="Times New Roman" panose="02020603050405020304" pitchFamily="18" charset="0"/>
              <a:cs typeface="Times New Roman" panose="02020603050405020304" pitchFamily="18" charset="0"/>
            </a:endParaRPr>
          </a:p>
        </p:txBody>
      </p:sp>
      <p:sp>
        <p:nvSpPr>
          <p:cNvPr id="238" name="Text Placeholder 237"/>
          <p:cNvSpPr>
            <a:spLocks noGrp="1"/>
          </p:cNvSpPr>
          <p:nvPr>
            <p:ph type="body" sz="quarter" idx="26"/>
          </p:nvPr>
        </p:nvSpPr>
        <p:spPr>
          <a:xfrm>
            <a:off x="10811780" y="15491582"/>
            <a:ext cx="10093752" cy="6184875"/>
          </a:xfrm>
          <a:prstGeom prst="roundRect">
            <a:avLst>
              <a:gd name="adj" fmla="val 3054"/>
            </a:avLst>
          </a:prstGeom>
          <a:noFill/>
        </p:spPr>
        <p:style>
          <a:lnRef idx="2">
            <a:schemeClr val="accent5"/>
          </a:lnRef>
          <a:fillRef idx="1">
            <a:schemeClr val="lt1"/>
          </a:fillRef>
          <a:effectRef idx="0">
            <a:schemeClr val="accent5"/>
          </a:effectRef>
          <a:fontRef idx="minor">
            <a:schemeClr val="dk1"/>
          </a:fontRef>
        </p:style>
        <p:txBody>
          <a:bodyPr/>
          <a:lstStyle/>
          <a:p>
            <a:pPr marL="457200" indent="-457200">
              <a:buAutoNum type="alphaLcPeriod"/>
            </a:pPr>
            <a:endParaRPr lang="en-US" dirty="0" smtClean="0">
              <a:latin typeface="LiHei Pro Medium" charset="-120"/>
              <a:ea typeface="LiHei Pro Medium" charset="-120"/>
              <a:cs typeface="LiHei Pro Medium" charset="-120"/>
            </a:endParaRPr>
          </a:p>
          <a:p>
            <a:pPr marL="457200" indent="-457200">
              <a:buAutoNum type="alphaLcPeriod"/>
            </a:pPr>
            <a:endParaRPr lang="en-US" dirty="0">
              <a:latin typeface="LiHei Pro Medium" charset="-120"/>
              <a:ea typeface="LiHei Pro Medium" charset="-120"/>
              <a:cs typeface="LiHei Pro Medium" charset="-120"/>
            </a:endParaRPr>
          </a:p>
          <a:p>
            <a:pPr marL="457200" indent="-457200">
              <a:buAutoNum type="alphaLcPeriod"/>
            </a:pPr>
            <a:endParaRPr lang="en-US" dirty="0" smtClean="0">
              <a:latin typeface="LiHei Pro Medium" charset="-120"/>
              <a:ea typeface="LiHei Pro Medium" charset="-120"/>
              <a:cs typeface="LiHei Pro Medium" charset="-120"/>
            </a:endParaRPr>
          </a:p>
          <a:p>
            <a:pPr marL="457200" indent="-457200">
              <a:buAutoNum type="alphaLcPeriod"/>
            </a:pPr>
            <a:endParaRPr lang="en-US" dirty="0"/>
          </a:p>
          <a:p>
            <a:pPr marL="457200" indent="-457200">
              <a:buAutoNum type="alphaLcPeriod"/>
            </a:pPr>
            <a:endParaRPr lang="en-US" dirty="0" smtClean="0">
              <a:latin typeface="Times New Roman" panose="02020603050405020304" pitchFamily="18" charset="0"/>
              <a:cs typeface="Times New Roman" panose="02020603050405020304" pitchFamily="18" charset="0"/>
            </a:endParaRPr>
          </a:p>
          <a:p>
            <a:pPr marL="457200" indent="-457200">
              <a:buAutoNum type="alphaLcPeriod"/>
            </a:pPr>
            <a:endParaRPr lang="en-US" dirty="0"/>
          </a:p>
          <a:p>
            <a:pPr marL="457200" indent="-457200">
              <a:buAutoNum type="alphaLcPeriod"/>
            </a:pPr>
            <a:endParaRPr lang="en-US" dirty="0"/>
          </a:p>
          <a:p>
            <a:pPr marL="457200" indent="-457200">
              <a:buAutoNum type="alphaLcPeriod"/>
            </a:pPr>
            <a:endParaRPr lang="en-US" dirty="0" smtClean="0">
              <a:latin typeface="Times New Roman" panose="02020603050405020304" pitchFamily="18" charset="0"/>
              <a:cs typeface="Times New Roman" panose="02020603050405020304" pitchFamily="18" charset="0"/>
            </a:endParaRPr>
          </a:p>
          <a:p>
            <a:pPr marL="457200" indent="-457200">
              <a:buAutoNum type="alphaLcPeriod"/>
            </a:pPr>
            <a:endParaRPr lang="en-US" dirty="0"/>
          </a:p>
          <a:p>
            <a:pPr marL="457200" indent="-457200">
              <a:buAutoNum type="alphaLcPeriod"/>
            </a:pPr>
            <a:endParaRPr lang="en-US" dirty="0" smtClean="0">
              <a:latin typeface="Times New Roman" panose="02020603050405020304" pitchFamily="18" charset="0"/>
              <a:cs typeface="Times New Roman" panose="02020603050405020304" pitchFamily="18" charset="0"/>
            </a:endParaRPr>
          </a:p>
        </p:txBody>
      </p:sp>
      <p:sp>
        <p:nvSpPr>
          <p:cNvPr id="242" name="Text Placeholder 241"/>
          <p:cNvSpPr>
            <a:spLocks noGrp="1"/>
          </p:cNvSpPr>
          <p:nvPr>
            <p:ph type="body" sz="quarter" idx="30"/>
          </p:nvPr>
        </p:nvSpPr>
        <p:spPr>
          <a:xfrm>
            <a:off x="10819606" y="22711221"/>
            <a:ext cx="10090978" cy="5997068"/>
          </a:xfrm>
          <a:prstGeom prst="roundRect">
            <a:avLst>
              <a:gd name="adj" fmla="val 3218"/>
            </a:avLst>
          </a:prstGeom>
          <a:noFill/>
        </p:spPr>
        <p:style>
          <a:lnRef idx="2">
            <a:schemeClr val="accent5"/>
          </a:lnRef>
          <a:fillRef idx="1">
            <a:schemeClr val="lt1"/>
          </a:fillRef>
          <a:effectRef idx="0">
            <a:schemeClr val="accent5"/>
          </a:effectRef>
          <a:fontRef idx="minor">
            <a:schemeClr val="dk1"/>
          </a:fontRef>
        </p:style>
        <p:txBody>
          <a:bodyPr/>
          <a:lstStyle/>
          <a:p>
            <a:r>
              <a:rPr lang="en-US" sz="2200" dirty="0" smtClean="0"/>
              <a:t>This work is now just designed so simply that we still have some room to improve and make this app more perfect and more fascinating to people. There are something that we expect to do:</a:t>
            </a:r>
          </a:p>
          <a:p>
            <a:pPr marL="457200" indent="-457200">
              <a:buAutoNum type="alphaLcPeriod"/>
            </a:pPr>
            <a:r>
              <a:rPr lang="en-US" sz="2200" dirty="0" smtClean="0"/>
              <a:t>Customized map: In this work, we decided 3 locations for keys and 1 location for treasure. After finding the location of treasure, the player will get the 3 clues for the locations of keys. Once getting 3 keys, the player could win the treasure. To make this work more interesting, we hope in the future, the player could design his/her own rule in this app. For example, the player could set there are 4 keys (3 are real, and 1 is fake) and treasure, and specify that must find 2 keys first(the real keys) to get the other clues for the key and treasure.</a:t>
            </a:r>
          </a:p>
          <a:p>
            <a:pPr marL="457200" indent="-457200">
              <a:buAutoNum type="alphaLcPeriod"/>
            </a:pPr>
            <a:r>
              <a:rPr lang="en-US" sz="2200" dirty="0" smtClean="0"/>
              <a:t>Selection of the model: There are only keys and treasure in our model. In the future, we want add more models such as gem, gold,</a:t>
            </a:r>
            <a:r>
              <a:rPr lang="zh-TW" altLang="en-US" sz="2200" dirty="0" smtClean="0"/>
              <a:t> </a:t>
            </a:r>
            <a:r>
              <a:rPr lang="en-US" altLang="zh-TW" sz="2200" dirty="0" smtClean="0"/>
              <a:t>diamond.</a:t>
            </a:r>
          </a:p>
          <a:p>
            <a:pPr marL="457200" indent="-457200">
              <a:buAutoNum type="alphaLcPeriod"/>
            </a:pPr>
            <a:r>
              <a:rPr lang="en-US" sz="2200" dirty="0" smtClean="0"/>
              <a:t>Scoreboard: This app is console game. In the future, we could make it be an online game. The player could compete for finding the treasure first, and the time from starting the game </a:t>
            </a:r>
            <a:r>
              <a:rPr lang="en-US" altLang="zh-TW" sz="2200" dirty="0"/>
              <a:t>to </a:t>
            </a:r>
            <a:r>
              <a:rPr lang="en-US" altLang="zh-TW" sz="2200" dirty="0" smtClean="0"/>
              <a:t>finding out </a:t>
            </a:r>
            <a:r>
              <a:rPr lang="en-US" altLang="zh-TW" sz="2200" dirty="0"/>
              <a:t>the treasure </a:t>
            </a:r>
            <a:r>
              <a:rPr lang="en-US" altLang="zh-TW" sz="2200" dirty="0" smtClean="0"/>
              <a:t>will be </a:t>
            </a:r>
            <a:r>
              <a:rPr lang="en-US" sz="2200" dirty="0" smtClean="0"/>
              <a:t>recorded to rank on </a:t>
            </a:r>
            <a:r>
              <a:rPr lang="en-US" sz="2200" smtClean="0"/>
              <a:t>the scoreboard.</a:t>
            </a:r>
            <a:endParaRPr lang="en-US" sz="2200" dirty="0"/>
          </a:p>
        </p:txBody>
      </p:sp>
      <p:sp>
        <p:nvSpPr>
          <p:cNvPr id="241" name="Text Placeholder 240"/>
          <p:cNvSpPr>
            <a:spLocks noGrp="1"/>
          </p:cNvSpPr>
          <p:nvPr>
            <p:ph type="body" sz="quarter" idx="29"/>
          </p:nvPr>
        </p:nvSpPr>
        <p:spPr>
          <a:xfrm>
            <a:off x="10819606" y="21941680"/>
            <a:ext cx="10085926" cy="618178"/>
          </a:xfrm>
          <a:prstGeom prst="roundRect">
            <a:avLst/>
          </a:prstGeom>
          <a:noFill/>
        </p:spPr>
        <p:style>
          <a:lnRef idx="2">
            <a:schemeClr val="accent5"/>
          </a:lnRef>
          <a:fillRef idx="1">
            <a:schemeClr val="lt1"/>
          </a:fillRef>
          <a:effectRef idx="0">
            <a:schemeClr val="accent5"/>
          </a:effectRef>
          <a:fontRef idx="minor">
            <a:schemeClr val="dk1"/>
          </a:fontRef>
        </p:style>
        <p:txBody>
          <a:bodyPr/>
          <a:lstStyle/>
          <a:p>
            <a:r>
              <a:rPr lang="en-US" u="none" dirty="0" smtClean="0"/>
              <a:t>Future</a:t>
            </a:r>
            <a:r>
              <a:rPr lang="zh-TW" altLang="en-US" u="none" dirty="0"/>
              <a:t> </a:t>
            </a:r>
            <a:r>
              <a:rPr lang="en-US" u="none" dirty="0" smtClean="0"/>
              <a:t>Work</a:t>
            </a:r>
            <a:endParaRPr lang="en-US" u="none" dirty="0"/>
          </a:p>
        </p:txBody>
      </p:sp>
      <p:sp>
        <p:nvSpPr>
          <p:cNvPr id="32" name="Text Placeholder 237"/>
          <p:cNvSpPr>
            <a:spLocks noGrp="1"/>
          </p:cNvSpPr>
          <p:nvPr>
            <p:ph type="body" sz="quarter" idx="26"/>
          </p:nvPr>
        </p:nvSpPr>
        <p:spPr>
          <a:xfrm>
            <a:off x="10811781" y="9793162"/>
            <a:ext cx="10093752" cy="4847044"/>
          </a:xfrm>
          <a:prstGeom prst="roundRect">
            <a:avLst>
              <a:gd name="adj" fmla="val 3054"/>
            </a:avLst>
          </a:prstGeom>
          <a:noFill/>
        </p:spPr>
        <p:style>
          <a:lnRef idx="2">
            <a:schemeClr val="accent5"/>
          </a:lnRef>
          <a:fillRef idx="1">
            <a:schemeClr val="lt1"/>
          </a:fillRef>
          <a:effectRef idx="0">
            <a:schemeClr val="accent5"/>
          </a:effectRef>
          <a:fontRef idx="minor">
            <a:schemeClr val="dk1"/>
          </a:fontRef>
        </p:style>
        <p:txBody>
          <a:bodyPr/>
          <a:lstStyle/>
          <a:p>
            <a:pPr marL="457200" indent="-457200">
              <a:buAutoNum type="alphaLcPeriod"/>
            </a:pPr>
            <a:r>
              <a:rPr lang="en-US" altLang="zh-TW" sz="2400" dirty="0">
                <a:latin typeface="Heiti TC Light" charset="-120"/>
                <a:ea typeface="Heiti TC Light" charset="-120"/>
                <a:cs typeface="Heiti TC Light" charset="-120"/>
              </a:rPr>
              <a:t>【WEJUMP】</a:t>
            </a:r>
            <a:r>
              <a:rPr lang="zh-TW" altLang="en-US" sz="2400" dirty="0">
                <a:latin typeface="Heiti TC Light" charset="-120"/>
                <a:ea typeface="Heiti TC Light" charset="-120"/>
                <a:cs typeface="Heiti TC Light" charset="-120"/>
              </a:rPr>
              <a:t>城市尋寶影片</a:t>
            </a:r>
            <a:r>
              <a:rPr lang="en-US" altLang="zh-TW" sz="2400" dirty="0">
                <a:latin typeface="Heiti TC Light" charset="-120"/>
                <a:ea typeface="Heiti TC Light" charset="-120"/>
                <a:cs typeface="Heiti TC Light" charset="-120"/>
              </a:rPr>
              <a:t>Demo</a:t>
            </a:r>
            <a:r>
              <a:rPr lang="zh-TW" altLang="en-US" sz="2400" dirty="0">
                <a:latin typeface="Heiti TC Light" charset="-120"/>
                <a:ea typeface="Heiti TC Light" charset="-120"/>
                <a:cs typeface="Heiti TC Light" charset="-120"/>
              </a:rPr>
              <a:t>（</a:t>
            </a:r>
            <a:r>
              <a:rPr lang="en-US" altLang="zh-TW" sz="2400" dirty="0">
                <a:latin typeface="Heiti TC Light" charset="-120"/>
                <a:ea typeface="Heiti TC Light" charset="-120"/>
                <a:cs typeface="Heiti TC Light" charset="-120"/>
              </a:rPr>
              <a:t>AR</a:t>
            </a:r>
            <a:r>
              <a:rPr lang="zh-TW" altLang="en-US" sz="2400" dirty="0">
                <a:latin typeface="Heiti TC Light" charset="-120"/>
                <a:ea typeface="Heiti TC Light" charset="-120"/>
                <a:cs typeface="Heiti TC Light" charset="-120"/>
              </a:rPr>
              <a:t>擴增實境</a:t>
            </a:r>
            <a:r>
              <a:rPr lang="zh-TW" altLang="en-US" sz="2400" dirty="0" smtClean="0">
                <a:latin typeface="Heiti TC Light" charset="-120"/>
                <a:ea typeface="Heiti TC Light" charset="-120"/>
                <a:cs typeface="Heiti TC Light" charset="-120"/>
              </a:rPr>
              <a:t>）</a:t>
            </a:r>
            <a:endParaRPr lang="en-US" altLang="zh-TW" sz="2400" dirty="0" smtClean="0">
              <a:latin typeface="Heiti TC Light" charset="-120"/>
              <a:ea typeface="Heiti TC Light" charset="-120"/>
              <a:cs typeface="Heiti TC Light" charset="-120"/>
            </a:endParaRPr>
          </a:p>
          <a:p>
            <a:pPr marL="457200" indent="-457200">
              <a:buAutoNum type="alphaLcPeriod"/>
            </a:pPr>
            <a:r>
              <a:rPr lang="en-US" altLang="zh-TW" sz="2400" dirty="0" err="1">
                <a:latin typeface="Heiti TC Light" charset="-120"/>
                <a:ea typeface="Heiti TC Light" charset="-120"/>
                <a:cs typeface="Heiti TC Light" charset="-120"/>
              </a:rPr>
              <a:t>marq</a:t>
            </a:r>
            <a:r>
              <a:rPr lang="en-US" altLang="zh-TW" sz="2400" dirty="0">
                <a:latin typeface="Heiti TC Light" charset="-120"/>
                <a:ea typeface="Heiti TC Light" charset="-120"/>
                <a:cs typeface="Heiti TC Light" charset="-120"/>
              </a:rPr>
              <a:t> </a:t>
            </a:r>
            <a:r>
              <a:rPr lang="en-US" altLang="zh-TW" sz="2400" dirty="0" smtClean="0">
                <a:latin typeface="Heiti TC Light" charset="-120"/>
                <a:ea typeface="Heiti TC Light" charset="-120"/>
                <a:cs typeface="Heiti TC Light" charset="-120"/>
              </a:rPr>
              <a:t>- </a:t>
            </a:r>
            <a:r>
              <a:rPr lang="en-US" altLang="zh-TW" sz="2400" dirty="0">
                <a:latin typeface="Heiti TC Light" charset="-120"/>
                <a:ea typeface="Heiti TC Light" charset="-120"/>
                <a:cs typeface="Heiti TC Light" charset="-120"/>
              </a:rPr>
              <a:t>2013</a:t>
            </a:r>
            <a:r>
              <a:rPr lang="zh-TW" altLang="en-US" sz="2400" dirty="0">
                <a:latin typeface="Heiti TC Light" charset="-120"/>
                <a:ea typeface="Heiti TC Light" charset="-120"/>
                <a:cs typeface="Heiti TC Light" charset="-120"/>
              </a:rPr>
              <a:t>年</a:t>
            </a:r>
            <a:r>
              <a:rPr lang="en-US" altLang="zh-TW" sz="2400" dirty="0">
                <a:latin typeface="Heiti TC Light" charset="-120"/>
                <a:ea typeface="Heiti TC Light" charset="-120"/>
                <a:cs typeface="Heiti TC Light" charset="-120"/>
              </a:rPr>
              <a:t>TGS</a:t>
            </a:r>
            <a:r>
              <a:rPr lang="zh-TW" altLang="en-US" sz="2400" dirty="0">
                <a:latin typeface="Heiti TC Light" charset="-120"/>
                <a:ea typeface="Heiti TC Light" charset="-120"/>
                <a:cs typeface="Heiti TC Light" charset="-120"/>
              </a:rPr>
              <a:t>台北國際電玩展「藏寶</a:t>
            </a:r>
            <a:r>
              <a:rPr lang="en-US" altLang="zh-TW" sz="2400" dirty="0">
                <a:latin typeface="Heiti TC Light" charset="-120"/>
                <a:ea typeface="Heiti TC Light" charset="-120"/>
                <a:cs typeface="Heiti TC Light" charset="-120"/>
              </a:rPr>
              <a:t>AR</a:t>
            </a:r>
            <a:r>
              <a:rPr lang="zh-TW" altLang="en-US" sz="2400" dirty="0">
                <a:latin typeface="Heiti TC Light" charset="-120"/>
                <a:ea typeface="Heiti TC Light" charset="-120"/>
                <a:cs typeface="Heiti TC Light" charset="-120"/>
              </a:rPr>
              <a:t>擴增實境蒐集遊戲」</a:t>
            </a:r>
            <a:endParaRPr lang="en-US" sz="2400" dirty="0" smtClean="0">
              <a:latin typeface="Heiti TC Light" charset="-120"/>
              <a:ea typeface="Heiti TC Light" charset="-120"/>
              <a:cs typeface="Heiti TC Light" charset="-120"/>
            </a:endParaRPr>
          </a:p>
          <a:p>
            <a:pPr marL="457200" indent="-457200">
              <a:buAutoNum type="alphaLcPeriod"/>
            </a:pPr>
            <a:endParaRPr lang="en-US" dirty="0">
              <a:latin typeface="LiHei Pro Medium" charset="-120"/>
              <a:ea typeface="LiHei Pro Medium" charset="-120"/>
              <a:cs typeface="LiHei Pro Medium" charset="-120"/>
            </a:endParaRPr>
          </a:p>
          <a:p>
            <a:pPr marL="457200" indent="-457200">
              <a:buAutoNum type="alphaLcPeriod"/>
            </a:pPr>
            <a:endParaRPr lang="en-US" dirty="0" smtClean="0">
              <a:latin typeface="LiHei Pro Medium" charset="-120"/>
              <a:ea typeface="LiHei Pro Medium" charset="-120"/>
              <a:cs typeface="LiHei Pro Medium" charset="-120"/>
            </a:endParaRPr>
          </a:p>
          <a:p>
            <a:pPr marL="457200" indent="-457200">
              <a:buAutoNum type="alphaLcPeriod"/>
            </a:pPr>
            <a:endParaRPr lang="en-US" dirty="0"/>
          </a:p>
          <a:p>
            <a:pPr marL="457200" indent="-457200">
              <a:buAutoNum type="alphaLcPeriod"/>
            </a:pPr>
            <a:endParaRPr lang="en-US" dirty="0" smtClean="0">
              <a:latin typeface="Times New Roman" panose="02020603050405020304" pitchFamily="18" charset="0"/>
              <a:cs typeface="Times New Roman" panose="02020603050405020304" pitchFamily="18" charset="0"/>
            </a:endParaRPr>
          </a:p>
          <a:p>
            <a:pPr marL="457200" indent="-457200">
              <a:buAutoNum type="alphaLcPeriod"/>
            </a:pPr>
            <a:endParaRPr lang="en-US" dirty="0"/>
          </a:p>
        </p:txBody>
      </p:sp>
      <p:pic>
        <p:nvPicPr>
          <p:cNvPr id="3076" name="Picture 4" descr="https://lh6.googleusercontent.com/Rz94aV_AAASOLmwKzpcBdZWIKyY0xT5BRhlnO8RGv8SS6C0HiS0lY_P3SS6RlFzNsM3Y9ZAG3gMwz7o4M4BggYFYHcabYd_Zyy1l9i_1jo6-GklZltOq7EeAP7gPA3BEvnnVbUp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1099893" y="11307458"/>
            <a:ext cx="4475045" cy="252000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s://lh3.googleusercontent.com/ZfMWgGZK02y43DJH6_qIVLXS_c_r1hha25Sgcndjr2cbAwd-NePsXS8CMFXF4CJRRWb7czK_BcGExcA8REABQScpGhSpWqPwPUDq4YPaKgQfGIzObzAmOaIXYfFE9NrfoYZU05o0"/>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073981" y="11307458"/>
            <a:ext cx="4475043" cy="2520000"/>
          </a:xfrm>
          <a:prstGeom prst="rect">
            <a:avLst/>
          </a:prstGeom>
          <a:noFill/>
          <a:extLst>
            <a:ext uri="{909E8E84-426E-40DD-AFC4-6F175D3DCCD1}">
              <a14:hiddenFill xmlns:a14="http://schemas.microsoft.com/office/drawing/2010/main">
                <a:solidFill>
                  <a:srgbClr val="FFFFFF"/>
                </a:solidFill>
              </a14:hiddenFill>
            </a:ext>
          </a:extLst>
        </p:spPr>
      </p:pic>
      <p:sp>
        <p:nvSpPr>
          <p:cNvPr id="9" name="文字方塊 8"/>
          <p:cNvSpPr txBox="1"/>
          <p:nvPr/>
        </p:nvSpPr>
        <p:spPr>
          <a:xfrm>
            <a:off x="13122091" y="13813682"/>
            <a:ext cx="430651" cy="461665"/>
          </a:xfrm>
          <a:prstGeom prst="rect">
            <a:avLst/>
          </a:prstGeom>
          <a:noFill/>
        </p:spPr>
        <p:txBody>
          <a:bodyPr wrap="square" rtlCol="0">
            <a:spAutoFit/>
          </a:bodyPr>
          <a:lstStyle/>
          <a:p>
            <a:r>
              <a:rPr lang="en-US" altLang="zh-TW" sz="2400" dirty="0" smtClean="0">
                <a:solidFill>
                  <a:schemeClr val="accent5">
                    <a:lumMod val="50000"/>
                  </a:schemeClr>
                </a:solidFill>
                <a:latin typeface="Times New Roman" panose="02020603050405020304" pitchFamily="18" charset="0"/>
                <a:cs typeface="Times New Roman" panose="02020603050405020304" pitchFamily="18" charset="0"/>
              </a:rPr>
              <a:t>(a)</a:t>
            </a:r>
            <a:endParaRPr lang="zh-TW" altLang="en-US" sz="2400" dirty="0">
              <a:solidFill>
                <a:schemeClr val="accent5">
                  <a:lumMod val="50000"/>
                </a:schemeClr>
              </a:solidFill>
              <a:latin typeface="Times New Roman" panose="02020603050405020304" pitchFamily="18" charset="0"/>
              <a:cs typeface="Times New Roman" panose="02020603050405020304" pitchFamily="18" charset="0"/>
            </a:endParaRPr>
          </a:p>
        </p:txBody>
      </p:sp>
      <p:sp>
        <p:nvSpPr>
          <p:cNvPr id="28" name="文字方塊 27"/>
          <p:cNvSpPr txBox="1"/>
          <p:nvPr/>
        </p:nvSpPr>
        <p:spPr>
          <a:xfrm>
            <a:off x="18096178" y="13799610"/>
            <a:ext cx="737922" cy="461665"/>
          </a:xfrm>
          <a:prstGeom prst="rect">
            <a:avLst/>
          </a:prstGeom>
          <a:noFill/>
        </p:spPr>
        <p:txBody>
          <a:bodyPr wrap="square" rtlCol="0">
            <a:spAutoFit/>
          </a:bodyPr>
          <a:lstStyle/>
          <a:p>
            <a:r>
              <a:rPr lang="en-US" altLang="zh-TW" sz="2400" dirty="0" smtClean="0">
                <a:solidFill>
                  <a:schemeClr val="accent5">
                    <a:lumMod val="50000"/>
                  </a:schemeClr>
                </a:solidFill>
                <a:latin typeface="Times New Roman" panose="02020603050405020304" pitchFamily="18" charset="0"/>
                <a:cs typeface="Times New Roman" panose="02020603050405020304" pitchFamily="18" charset="0"/>
              </a:rPr>
              <a:t>(b)</a:t>
            </a:r>
            <a:endParaRPr lang="zh-TW" altLang="en-US" sz="2400" dirty="0">
              <a:solidFill>
                <a:schemeClr val="accent5">
                  <a:lumMod val="50000"/>
                </a:schemeClr>
              </a:solidFill>
              <a:latin typeface="Times New Roman" panose="02020603050405020304" pitchFamily="18" charset="0"/>
              <a:cs typeface="Times New Roman" panose="02020603050405020304" pitchFamily="18" charset="0"/>
            </a:endParaRPr>
          </a:p>
        </p:txBody>
      </p:sp>
      <p:pic>
        <p:nvPicPr>
          <p:cNvPr id="18" name="Picture 2" descr="https://scontent.ftpe8-3.fna.fbcdn.net/v/t1.15752-9/s2048x2048/34723668_2427188650639933_3079551998601723904_n.jpg?_nc_cat=0&amp;_nc_eui2=AeGZH8zN-amZDq998l_wXMo8q8wWGQwAjuFWHpWk6ZkznWHfQ8cL6gRp88cA-1Tad_XytV27gWW3XILFlvNGDF0uop2n3g9HXErXj6Vl8Cpvgw&amp;oh=525d68d33ed86fdd8dc29e04684f6361&amp;oe=5BBEFBE0"/>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804098" y="11533243"/>
            <a:ext cx="2835001" cy="5040000"/>
          </a:xfrm>
          <a:prstGeom prst="rect">
            <a:avLst/>
          </a:prstGeom>
          <a:noFill/>
          <a:extLst>
            <a:ext uri="{909E8E84-426E-40DD-AFC4-6F175D3DCCD1}">
              <a14:hiddenFill xmlns:a14="http://schemas.microsoft.com/office/drawing/2010/main">
                <a:solidFill>
                  <a:srgbClr val="FFFFFF"/>
                </a:solidFill>
              </a14:hiddenFill>
            </a:ext>
          </a:extLst>
        </p:spPr>
      </p:pic>
      <p:sp>
        <p:nvSpPr>
          <p:cNvPr id="20" name="左-右雙向箭號 19"/>
          <p:cNvSpPr/>
          <p:nvPr/>
        </p:nvSpPr>
        <p:spPr>
          <a:xfrm>
            <a:off x="5222264" y="13945031"/>
            <a:ext cx="1735289" cy="756953"/>
          </a:xfrm>
          <a:prstGeom prst="leftRightArrow">
            <a:avLst/>
          </a:prstGeom>
        </p:spPr>
        <p:style>
          <a:lnRef idx="0">
            <a:schemeClr val="accent2"/>
          </a:lnRef>
          <a:fillRef idx="3">
            <a:schemeClr val="accent2"/>
          </a:fillRef>
          <a:effectRef idx="3">
            <a:schemeClr val="accent2"/>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endParaRPr kumimoji="1" lang="zh-TW" altLang="en-US" b="1">
              <a:ln/>
              <a:solidFill>
                <a:schemeClr val="accent4"/>
              </a:solidFill>
            </a:endParaRPr>
          </a:p>
        </p:txBody>
      </p:sp>
      <p:sp>
        <p:nvSpPr>
          <p:cNvPr id="22" name="文字方塊 21"/>
          <p:cNvSpPr txBox="1"/>
          <p:nvPr/>
        </p:nvSpPr>
        <p:spPr>
          <a:xfrm>
            <a:off x="846495" y="6198838"/>
            <a:ext cx="3721100" cy="2043113"/>
          </a:xfrm>
          <a:prstGeom prst="roundRect">
            <a:avLst/>
          </a:prstGeom>
          <a:noFill/>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ltLang="zh-TW" sz="2400" b="1" dirty="0" smtClean="0">
                <a:solidFill>
                  <a:schemeClr val="accent5">
                    <a:lumMod val="50000"/>
                  </a:schemeClr>
                </a:solidFill>
                <a:latin typeface="Times New Roman" panose="02020603050405020304" pitchFamily="18" charset="0"/>
                <a:cs typeface="Times New Roman" panose="02020603050405020304" pitchFamily="18" charset="0"/>
              </a:rPr>
              <a:t>At the starting point</a:t>
            </a:r>
          </a:p>
          <a:p>
            <a:r>
              <a:rPr lang="en-US" altLang="zh-TW" sz="1800" dirty="0" smtClean="0">
                <a:solidFill>
                  <a:schemeClr val="accent5">
                    <a:lumMod val="50000"/>
                  </a:schemeClr>
                </a:solidFill>
                <a:latin typeface="Times New Roman" panose="02020603050405020304" pitchFamily="18" charset="0"/>
                <a:cs typeface="Times New Roman" panose="02020603050405020304" pitchFamily="18" charset="0"/>
              </a:rPr>
              <a:t>Where one can see a treasure box</a:t>
            </a:r>
          </a:p>
          <a:p>
            <a:endParaRPr lang="en-US" altLang="zh-TW" sz="1800" dirty="0">
              <a:solidFill>
                <a:schemeClr val="accent5">
                  <a:lumMod val="50000"/>
                </a:schemeClr>
              </a:solidFill>
              <a:latin typeface="Times New Roman" panose="02020603050405020304" pitchFamily="18" charset="0"/>
              <a:cs typeface="Times New Roman" panose="02020603050405020304" pitchFamily="18" charset="0"/>
            </a:endParaRPr>
          </a:p>
          <a:p>
            <a:endParaRPr lang="en-US" altLang="zh-TW" sz="1800" dirty="0" smtClean="0">
              <a:solidFill>
                <a:schemeClr val="accent5">
                  <a:lumMod val="50000"/>
                </a:schemeClr>
              </a:solidFill>
              <a:latin typeface="Times New Roman" panose="02020603050405020304" pitchFamily="18" charset="0"/>
              <a:cs typeface="Times New Roman" panose="02020603050405020304" pitchFamily="18" charset="0"/>
            </a:endParaRPr>
          </a:p>
          <a:p>
            <a:endParaRPr lang="en-US" altLang="zh-TW" sz="1800" dirty="0">
              <a:solidFill>
                <a:schemeClr val="accent5">
                  <a:lumMod val="50000"/>
                </a:schemeClr>
              </a:solidFill>
              <a:latin typeface="Times New Roman" panose="02020603050405020304" pitchFamily="18" charset="0"/>
              <a:cs typeface="Times New Roman" panose="02020603050405020304" pitchFamily="18" charset="0"/>
            </a:endParaRPr>
          </a:p>
          <a:p>
            <a:endParaRPr lang="zh-TW" altLang="en-US" sz="1800" dirty="0">
              <a:solidFill>
                <a:schemeClr val="accent5">
                  <a:lumMod val="50000"/>
                </a:schemeClr>
              </a:solidFill>
              <a:latin typeface="Times New Roman" panose="02020603050405020304" pitchFamily="18" charset="0"/>
              <a:cs typeface="Times New Roman" panose="02020603050405020304" pitchFamily="18" charset="0"/>
            </a:endParaRPr>
          </a:p>
        </p:txBody>
      </p:sp>
      <p:sp>
        <p:nvSpPr>
          <p:cNvPr id="39" name="文字方塊 38"/>
          <p:cNvSpPr txBox="1"/>
          <p:nvPr/>
        </p:nvSpPr>
        <p:spPr>
          <a:xfrm>
            <a:off x="5271694" y="6486124"/>
            <a:ext cx="4542096" cy="1430179"/>
          </a:xfrm>
          <a:prstGeom prst="roundRect">
            <a:avLst/>
          </a:prstGeom>
          <a:noFill/>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ltLang="zh-TW" sz="2400" b="1" dirty="0" smtClean="0">
                <a:solidFill>
                  <a:schemeClr val="accent5">
                    <a:lumMod val="50000"/>
                  </a:schemeClr>
                </a:solidFill>
                <a:latin typeface="Times New Roman" panose="02020603050405020304" pitchFamily="18" charset="0"/>
                <a:cs typeface="Times New Roman" panose="02020603050405020304" pitchFamily="18" charset="0"/>
              </a:rPr>
              <a:t>Looking for the keys</a:t>
            </a:r>
          </a:p>
          <a:p>
            <a:r>
              <a:rPr lang="en-US" altLang="zh-TW" sz="1800" dirty="0">
                <a:solidFill>
                  <a:schemeClr val="accent5">
                    <a:lumMod val="50000"/>
                  </a:schemeClr>
                </a:solidFill>
                <a:latin typeface="Times New Roman" panose="02020603050405020304" pitchFamily="18" charset="0"/>
                <a:cs typeface="Times New Roman" panose="02020603050405020304" pitchFamily="18" charset="0"/>
              </a:rPr>
              <a:t>According to the clues in the list of clues, one can start to find the keys to open the treasure box.</a:t>
            </a:r>
          </a:p>
        </p:txBody>
      </p:sp>
      <p:sp>
        <p:nvSpPr>
          <p:cNvPr id="40" name="文字方塊 39"/>
          <p:cNvSpPr txBox="1"/>
          <p:nvPr/>
        </p:nvSpPr>
        <p:spPr>
          <a:xfrm>
            <a:off x="10620412" y="5592717"/>
            <a:ext cx="4542096" cy="817245"/>
          </a:xfrm>
          <a:prstGeom prst="roundRect">
            <a:avLst/>
          </a:prstGeom>
          <a:noFill/>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ltLang="zh-TW" sz="2400" b="1" dirty="0" smtClean="0">
                <a:solidFill>
                  <a:schemeClr val="accent5">
                    <a:lumMod val="50000"/>
                  </a:schemeClr>
                </a:solidFill>
                <a:latin typeface="Times New Roman" panose="02020603050405020304" pitchFamily="18" charset="0"/>
                <a:cs typeface="Times New Roman" panose="02020603050405020304" pitchFamily="18" charset="0"/>
              </a:rPr>
              <a:t>At the key point 1</a:t>
            </a:r>
          </a:p>
          <a:p>
            <a:r>
              <a:rPr lang="en-US" altLang="zh-TW" sz="1800" dirty="0" smtClean="0">
                <a:solidFill>
                  <a:schemeClr val="accent5">
                    <a:lumMod val="50000"/>
                  </a:schemeClr>
                </a:solidFill>
                <a:latin typeface="Times New Roman" panose="02020603050405020304" pitchFamily="18" charset="0"/>
                <a:cs typeface="Times New Roman" panose="02020603050405020304" pitchFamily="18" charset="0"/>
              </a:rPr>
              <a:t>Where </a:t>
            </a:r>
            <a:r>
              <a:rPr lang="en-US" altLang="zh-TW" sz="1800" dirty="0">
                <a:solidFill>
                  <a:schemeClr val="accent5">
                    <a:lumMod val="50000"/>
                  </a:schemeClr>
                </a:solidFill>
                <a:latin typeface="Times New Roman" panose="02020603050405020304" pitchFamily="18" charset="0"/>
                <a:cs typeface="Times New Roman" panose="02020603050405020304" pitchFamily="18" charset="0"/>
              </a:rPr>
              <a:t>one can </a:t>
            </a:r>
            <a:r>
              <a:rPr lang="en-US" altLang="zh-TW" sz="1800" dirty="0" smtClean="0">
                <a:solidFill>
                  <a:schemeClr val="accent5">
                    <a:lumMod val="50000"/>
                  </a:schemeClr>
                </a:solidFill>
                <a:latin typeface="Times New Roman" panose="02020603050405020304" pitchFamily="18" charset="0"/>
                <a:cs typeface="Times New Roman" panose="02020603050405020304" pitchFamily="18" charset="0"/>
              </a:rPr>
              <a:t>get </a:t>
            </a:r>
            <a:r>
              <a:rPr lang="en-US" altLang="zh-TW" sz="1800" dirty="0">
                <a:solidFill>
                  <a:schemeClr val="accent5">
                    <a:lumMod val="50000"/>
                  </a:schemeClr>
                </a:solidFill>
                <a:latin typeface="Times New Roman" panose="02020603050405020304" pitchFamily="18" charset="0"/>
                <a:cs typeface="Times New Roman" panose="02020603050405020304" pitchFamily="18" charset="0"/>
              </a:rPr>
              <a:t>the Gold key</a:t>
            </a:r>
          </a:p>
        </p:txBody>
      </p:sp>
      <p:sp>
        <p:nvSpPr>
          <p:cNvPr id="42" name="文字方塊 41"/>
          <p:cNvSpPr txBox="1"/>
          <p:nvPr/>
        </p:nvSpPr>
        <p:spPr>
          <a:xfrm>
            <a:off x="10637604" y="6797286"/>
            <a:ext cx="4542096" cy="817245"/>
          </a:xfrm>
          <a:prstGeom prst="roundRect">
            <a:avLst/>
          </a:prstGeom>
          <a:noFill/>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ltLang="zh-TW" sz="2400" b="1" dirty="0" smtClean="0">
                <a:solidFill>
                  <a:schemeClr val="accent5">
                    <a:lumMod val="50000"/>
                  </a:schemeClr>
                </a:solidFill>
                <a:latin typeface="Times New Roman" panose="02020603050405020304" pitchFamily="18" charset="0"/>
                <a:cs typeface="Times New Roman" panose="02020603050405020304" pitchFamily="18" charset="0"/>
              </a:rPr>
              <a:t>At the key point 2</a:t>
            </a:r>
          </a:p>
          <a:p>
            <a:r>
              <a:rPr lang="en-US" altLang="zh-TW" sz="1800" dirty="0" smtClean="0">
                <a:solidFill>
                  <a:schemeClr val="accent5">
                    <a:lumMod val="50000"/>
                  </a:schemeClr>
                </a:solidFill>
                <a:latin typeface="Times New Roman" panose="02020603050405020304" pitchFamily="18" charset="0"/>
                <a:cs typeface="Times New Roman" panose="02020603050405020304" pitchFamily="18" charset="0"/>
              </a:rPr>
              <a:t>Where </a:t>
            </a:r>
            <a:r>
              <a:rPr lang="en-US" altLang="zh-TW" sz="1800" dirty="0">
                <a:solidFill>
                  <a:schemeClr val="accent5">
                    <a:lumMod val="50000"/>
                  </a:schemeClr>
                </a:solidFill>
                <a:latin typeface="Times New Roman" panose="02020603050405020304" pitchFamily="18" charset="0"/>
                <a:cs typeface="Times New Roman" panose="02020603050405020304" pitchFamily="18" charset="0"/>
              </a:rPr>
              <a:t>one can </a:t>
            </a:r>
            <a:r>
              <a:rPr lang="en-US" altLang="zh-TW" sz="1800" dirty="0" smtClean="0">
                <a:solidFill>
                  <a:schemeClr val="accent5">
                    <a:lumMod val="50000"/>
                  </a:schemeClr>
                </a:solidFill>
                <a:latin typeface="Times New Roman" panose="02020603050405020304" pitchFamily="18" charset="0"/>
                <a:cs typeface="Times New Roman" panose="02020603050405020304" pitchFamily="18" charset="0"/>
              </a:rPr>
              <a:t>get </a:t>
            </a:r>
            <a:r>
              <a:rPr lang="en-US" altLang="zh-TW" sz="1800" dirty="0">
                <a:solidFill>
                  <a:schemeClr val="accent5">
                    <a:lumMod val="50000"/>
                  </a:schemeClr>
                </a:solidFill>
                <a:latin typeface="Times New Roman" panose="02020603050405020304" pitchFamily="18" charset="0"/>
                <a:cs typeface="Times New Roman" panose="02020603050405020304" pitchFamily="18" charset="0"/>
              </a:rPr>
              <a:t>the Silver key</a:t>
            </a:r>
          </a:p>
        </p:txBody>
      </p:sp>
      <p:sp>
        <p:nvSpPr>
          <p:cNvPr id="43" name="文字方塊 42"/>
          <p:cNvSpPr txBox="1"/>
          <p:nvPr/>
        </p:nvSpPr>
        <p:spPr>
          <a:xfrm>
            <a:off x="10667636" y="7977174"/>
            <a:ext cx="4542096" cy="817245"/>
          </a:xfrm>
          <a:prstGeom prst="roundRect">
            <a:avLst/>
          </a:prstGeom>
          <a:noFill/>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ltLang="zh-TW" sz="2400" b="1" dirty="0" smtClean="0">
                <a:solidFill>
                  <a:schemeClr val="accent5">
                    <a:lumMod val="50000"/>
                  </a:schemeClr>
                </a:solidFill>
                <a:latin typeface="Times New Roman" panose="02020603050405020304" pitchFamily="18" charset="0"/>
                <a:cs typeface="Times New Roman" panose="02020603050405020304" pitchFamily="18" charset="0"/>
              </a:rPr>
              <a:t>At the key point 3</a:t>
            </a:r>
          </a:p>
          <a:p>
            <a:r>
              <a:rPr lang="en-US" altLang="zh-TW" sz="1800" smtClean="0">
                <a:solidFill>
                  <a:schemeClr val="accent5">
                    <a:lumMod val="50000"/>
                  </a:schemeClr>
                </a:solidFill>
                <a:latin typeface="Times New Roman" panose="02020603050405020304" pitchFamily="18" charset="0"/>
                <a:cs typeface="Times New Roman" panose="02020603050405020304" pitchFamily="18" charset="0"/>
              </a:rPr>
              <a:t>Where </a:t>
            </a:r>
            <a:r>
              <a:rPr lang="en-US" altLang="zh-TW" sz="1800" dirty="0">
                <a:solidFill>
                  <a:schemeClr val="accent5">
                    <a:lumMod val="50000"/>
                  </a:schemeClr>
                </a:solidFill>
                <a:latin typeface="Times New Roman" panose="02020603050405020304" pitchFamily="18" charset="0"/>
                <a:cs typeface="Times New Roman" panose="02020603050405020304" pitchFamily="18" charset="0"/>
              </a:rPr>
              <a:t>one </a:t>
            </a:r>
            <a:r>
              <a:rPr lang="en-US" altLang="zh-TW" sz="1800">
                <a:solidFill>
                  <a:schemeClr val="accent5">
                    <a:lumMod val="50000"/>
                  </a:schemeClr>
                </a:solidFill>
                <a:latin typeface="Times New Roman" panose="02020603050405020304" pitchFamily="18" charset="0"/>
                <a:cs typeface="Times New Roman" panose="02020603050405020304" pitchFamily="18" charset="0"/>
              </a:rPr>
              <a:t>can </a:t>
            </a:r>
            <a:r>
              <a:rPr lang="en-US" altLang="zh-TW" sz="1800" smtClean="0">
                <a:solidFill>
                  <a:schemeClr val="accent5">
                    <a:lumMod val="50000"/>
                  </a:schemeClr>
                </a:solidFill>
                <a:latin typeface="Times New Roman" panose="02020603050405020304" pitchFamily="18" charset="0"/>
                <a:cs typeface="Times New Roman" panose="02020603050405020304" pitchFamily="18" charset="0"/>
              </a:rPr>
              <a:t>get </a:t>
            </a:r>
            <a:r>
              <a:rPr lang="en-US" altLang="zh-TW" sz="1800" dirty="0">
                <a:solidFill>
                  <a:schemeClr val="accent5">
                    <a:lumMod val="50000"/>
                  </a:schemeClr>
                </a:solidFill>
                <a:latin typeface="Times New Roman" panose="02020603050405020304" pitchFamily="18" charset="0"/>
                <a:cs typeface="Times New Roman" panose="02020603050405020304" pitchFamily="18" charset="0"/>
              </a:rPr>
              <a:t>the Copper key</a:t>
            </a:r>
          </a:p>
        </p:txBody>
      </p:sp>
      <p:sp>
        <p:nvSpPr>
          <p:cNvPr id="44" name="文字方塊 43"/>
          <p:cNvSpPr txBox="1"/>
          <p:nvPr/>
        </p:nvSpPr>
        <p:spPr>
          <a:xfrm>
            <a:off x="15932287" y="6041191"/>
            <a:ext cx="4542096" cy="2349579"/>
          </a:xfrm>
          <a:prstGeom prst="roundRect">
            <a:avLst/>
          </a:prstGeom>
          <a:noFill/>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ltLang="zh-TW" sz="2400" b="1" dirty="0" smtClean="0">
                <a:solidFill>
                  <a:schemeClr val="accent5">
                    <a:lumMod val="50000"/>
                  </a:schemeClr>
                </a:solidFill>
                <a:latin typeface="Times New Roman" panose="02020603050405020304" pitchFamily="18" charset="0"/>
                <a:cs typeface="Times New Roman" panose="02020603050405020304" pitchFamily="18" charset="0"/>
              </a:rPr>
              <a:t>Back to the starting point</a:t>
            </a:r>
          </a:p>
          <a:p>
            <a:r>
              <a:rPr lang="en-US" altLang="zh-TW" sz="1800" dirty="0">
                <a:solidFill>
                  <a:schemeClr val="accent5">
                    <a:lumMod val="50000"/>
                  </a:schemeClr>
                </a:solidFill>
                <a:latin typeface="Times New Roman" panose="02020603050405020304" pitchFamily="18" charset="0"/>
                <a:cs typeface="Times New Roman" panose="02020603050405020304" pitchFamily="18" charset="0"/>
              </a:rPr>
              <a:t>One can now open the treasure box and see the winning </a:t>
            </a:r>
            <a:r>
              <a:rPr lang="en-US" altLang="zh-TW" sz="1800" dirty="0" smtClean="0">
                <a:solidFill>
                  <a:schemeClr val="accent5">
                    <a:lumMod val="50000"/>
                  </a:schemeClr>
                </a:solidFill>
                <a:latin typeface="Times New Roman" panose="02020603050405020304" pitchFamily="18" charset="0"/>
                <a:cs typeface="Times New Roman" panose="02020603050405020304" pitchFamily="18" charset="0"/>
              </a:rPr>
              <a:t>message</a:t>
            </a:r>
          </a:p>
          <a:p>
            <a:endParaRPr lang="en-US" altLang="zh-TW" sz="1800" dirty="0">
              <a:solidFill>
                <a:schemeClr val="accent5">
                  <a:lumMod val="50000"/>
                </a:schemeClr>
              </a:solidFill>
              <a:latin typeface="Times New Roman" panose="02020603050405020304" pitchFamily="18" charset="0"/>
              <a:cs typeface="Times New Roman" panose="02020603050405020304" pitchFamily="18" charset="0"/>
            </a:endParaRPr>
          </a:p>
          <a:p>
            <a:endParaRPr lang="en-US" altLang="zh-TW" sz="1800" dirty="0" smtClean="0">
              <a:solidFill>
                <a:schemeClr val="accent5">
                  <a:lumMod val="50000"/>
                </a:schemeClr>
              </a:solidFill>
              <a:latin typeface="Times New Roman" panose="02020603050405020304" pitchFamily="18" charset="0"/>
              <a:cs typeface="Times New Roman" panose="02020603050405020304" pitchFamily="18" charset="0"/>
            </a:endParaRPr>
          </a:p>
          <a:p>
            <a:endParaRPr lang="en-US" altLang="zh-TW" sz="1800" dirty="0">
              <a:solidFill>
                <a:schemeClr val="accent5">
                  <a:lumMod val="50000"/>
                </a:schemeClr>
              </a:solidFill>
              <a:latin typeface="Times New Roman" panose="02020603050405020304" pitchFamily="18" charset="0"/>
              <a:cs typeface="Times New Roman" panose="02020603050405020304" pitchFamily="18" charset="0"/>
            </a:endParaRPr>
          </a:p>
          <a:p>
            <a:endParaRPr lang="en-US" altLang="zh-TW" sz="1800" dirty="0">
              <a:solidFill>
                <a:schemeClr val="accent5">
                  <a:lumMod val="50000"/>
                </a:schemeClr>
              </a:solidFill>
              <a:latin typeface="Times New Roman" panose="02020603050405020304" pitchFamily="18" charset="0"/>
              <a:cs typeface="Times New Roman" panose="02020603050405020304" pitchFamily="18" charset="0"/>
            </a:endParaRPr>
          </a:p>
        </p:txBody>
      </p:sp>
      <p:sp>
        <p:nvSpPr>
          <p:cNvPr id="11" name="向右箭號 10"/>
          <p:cNvSpPr/>
          <p:nvPr/>
        </p:nvSpPr>
        <p:spPr>
          <a:xfrm>
            <a:off x="4616351" y="7198499"/>
            <a:ext cx="643621" cy="50623"/>
          </a:xfrm>
          <a:prstGeom prst="righ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zh-TW" altLang="en-US"/>
          </a:p>
        </p:txBody>
      </p:sp>
      <p:sp>
        <p:nvSpPr>
          <p:cNvPr id="41" name="向右箭號 40"/>
          <p:cNvSpPr/>
          <p:nvPr/>
        </p:nvSpPr>
        <p:spPr>
          <a:xfrm>
            <a:off x="9873856" y="7195604"/>
            <a:ext cx="700590" cy="45719"/>
          </a:xfrm>
          <a:prstGeom prst="righ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zh-TW" altLang="en-US"/>
          </a:p>
        </p:txBody>
      </p:sp>
      <p:sp>
        <p:nvSpPr>
          <p:cNvPr id="45" name="向右箭號 44"/>
          <p:cNvSpPr/>
          <p:nvPr/>
        </p:nvSpPr>
        <p:spPr>
          <a:xfrm>
            <a:off x="15209732" y="7205909"/>
            <a:ext cx="643621" cy="50623"/>
          </a:xfrm>
          <a:prstGeom prst="righ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zh-TW" altLang="en-US"/>
          </a:p>
        </p:txBody>
      </p:sp>
      <p:cxnSp>
        <p:nvCxnSpPr>
          <p:cNvPr id="25" name="直線接點 24"/>
          <p:cNvCxnSpPr>
            <a:stCxn id="48" idx="1"/>
          </p:cNvCxnSpPr>
          <p:nvPr/>
        </p:nvCxnSpPr>
        <p:spPr>
          <a:xfrm>
            <a:off x="10101130" y="6001340"/>
            <a:ext cx="12700" cy="2375757"/>
          </a:xfrm>
          <a:prstGeom prst="line">
            <a:avLst/>
          </a:prstGeom>
          <a:ln w="38100"/>
        </p:spPr>
        <p:style>
          <a:lnRef idx="1">
            <a:schemeClr val="accent5"/>
          </a:lnRef>
          <a:fillRef idx="0">
            <a:schemeClr val="accent5"/>
          </a:fillRef>
          <a:effectRef idx="0">
            <a:schemeClr val="accent5"/>
          </a:effectRef>
          <a:fontRef idx="minor">
            <a:schemeClr val="tx1"/>
          </a:fontRef>
        </p:style>
      </p:cxnSp>
      <p:sp>
        <p:nvSpPr>
          <p:cNvPr id="48" name="向右箭號 47"/>
          <p:cNvSpPr/>
          <p:nvPr/>
        </p:nvSpPr>
        <p:spPr>
          <a:xfrm flipV="1">
            <a:off x="10101130" y="5978481"/>
            <a:ext cx="476410" cy="45719"/>
          </a:xfrm>
          <a:prstGeom prst="righ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zh-TW" altLang="en-US"/>
          </a:p>
        </p:txBody>
      </p:sp>
      <p:sp>
        <p:nvSpPr>
          <p:cNvPr id="49" name="向右箭號 48"/>
          <p:cNvSpPr/>
          <p:nvPr/>
        </p:nvSpPr>
        <p:spPr>
          <a:xfrm flipV="1">
            <a:off x="10101130" y="8361605"/>
            <a:ext cx="476410" cy="45719"/>
          </a:xfrm>
          <a:prstGeom prst="righ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zh-TW" altLang="en-US"/>
          </a:p>
        </p:txBody>
      </p:sp>
      <p:sp>
        <p:nvSpPr>
          <p:cNvPr id="51" name="Text Placeholder 237"/>
          <p:cNvSpPr>
            <a:spLocks noGrp="1"/>
          </p:cNvSpPr>
          <p:nvPr>
            <p:ph type="body" sz="quarter" idx="26"/>
          </p:nvPr>
        </p:nvSpPr>
        <p:spPr>
          <a:xfrm>
            <a:off x="440615" y="5413856"/>
            <a:ext cx="20457092" cy="3565241"/>
          </a:xfrm>
          <a:prstGeom prst="roundRect">
            <a:avLst>
              <a:gd name="adj" fmla="val 3054"/>
            </a:avLst>
          </a:prstGeom>
          <a:noFill/>
        </p:spPr>
        <p:style>
          <a:lnRef idx="2">
            <a:schemeClr val="accent5"/>
          </a:lnRef>
          <a:fillRef idx="1">
            <a:schemeClr val="lt1"/>
          </a:fillRef>
          <a:effectRef idx="0">
            <a:schemeClr val="accent5"/>
          </a:effectRef>
          <a:fontRef idx="minor">
            <a:schemeClr val="dk1"/>
          </a:fontRef>
        </p:style>
        <p:txBody>
          <a:bodyPr/>
          <a:lstStyle/>
          <a:p>
            <a:pPr marL="457200" indent="-457200">
              <a:buAutoNum type="alphaLcPeriod"/>
            </a:pPr>
            <a:endParaRPr lang="en-US" dirty="0">
              <a:latin typeface="LiHei Pro Medium" charset="-120"/>
              <a:ea typeface="LiHei Pro Medium" charset="-120"/>
              <a:cs typeface="LiHei Pro Medium" charset="-120"/>
            </a:endParaRPr>
          </a:p>
          <a:p>
            <a:pPr marL="457200" indent="-457200">
              <a:buAutoNum type="alphaLcPeriod"/>
            </a:pPr>
            <a:endParaRPr lang="en-US" dirty="0" smtClean="0">
              <a:latin typeface="LiHei Pro Medium" charset="-120"/>
              <a:ea typeface="LiHei Pro Medium" charset="-120"/>
              <a:cs typeface="LiHei Pro Medium" charset="-120"/>
            </a:endParaRPr>
          </a:p>
          <a:p>
            <a:pPr marL="457200" indent="-457200">
              <a:buAutoNum type="alphaLcPeriod"/>
            </a:pPr>
            <a:endParaRPr lang="en-US" dirty="0"/>
          </a:p>
          <a:p>
            <a:pPr marL="457200" indent="-457200">
              <a:buAutoNum type="alphaLcPeriod"/>
            </a:pPr>
            <a:endParaRPr lang="en-US" dirty="0" smtClean="0">
              <a:latin typeface="Times New Roman" panose="02020603050405020304" pitchFamily="18" charset="0"/>
              <a:cs typeface="Times New Roman" panose="02020603050405020304" pitchFamily="18" charset="0"/>
            </a:endParaRPr>
          </a:p>
          <a:p>
            <a:pPr marL="457200" indent="-457200">
              <a:buAutoNum type="alphaLcPeriod"/>
            </a:pPr>
            <a:endParaRPr lang="en-US" dirty="0"/>
          </a:p>
        </p:txBody>
      </p:sp>
      <p:pic>
        <p:nvPicPr>
          <p:cNvPr id="27" name="圖片 2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036282" y="15904310"/>
            <a:ext cx="3052174" cy="5400000"/>
          </a:xfrm>
          <a:prstGeom prst="rect">
            <a:avLst/>
          </a:prstGeom>
        </p:spPr>
      </p:pic>
      <p:pic>
        <p:nvPicPr>
          <p:cNvPr id="3" name="圖片 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4312958" y="15904310"/>
            <a:ext cx="3037500" cy="5400000"/>
          </a:xfrm>
          <a:prstGeom prst="rect">
            <a:avLst/>
          </a:prstGeom>
        </p:spPr>
      </p:pic>
      <p:pic>
        <p:nvPicPr>
          <p:cNvPr id="6" name="圖片 5"/>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3961958" y="5654308"/>
            <a:ext cx="702000" cy="702000"/>
          </a:xfrm>
          <a:prstGeom prst="rect">
            <a:avLst/>
          </a:prstGeom>
        </p:spPr>
      </p:pic>
      <p:pic>
        <p:nvPicPr>
          <p:cNvPr id="8" name="圖片 7"/>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4051250" y="6856684"/>
            <a:ext cx="702000" cy="702000"/>
          </a:xfrm>
          <a:prstGeom prst="rect">
            <a:avLst/>
          </a:prstGeom>
        </p:spPr>
      </p:pic>
      <p:pic>
        <p:nvPicPr>
          <p:cNvPr id="15" name="圖片 14"/>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4088456" y="8027259"/>
            <a:ext cx="702000" cy="702000"/>
          </a:xfrm>
          <a:prstGeom prst="rect">
            <a:avLst/>
          </a:prstGeom>
        </p:spPr>
      </p:pic>
      <p:pic>
        <p:nvPicPr>
          <p:cNvPr id="16" name="圖片 15"/>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241825" y="7048740"/>
            <a:ext cx="1152000" cy="1152000"/>
          </a:xfrm>
          <a:prstGeom prst="rect">
            <a:avLst/>
          </a:prstGeom>
        </p:spPr>
      </p:pic>
      <p:pic>
        <p:nvPicPr>
          <p:cNvPr id="17" name="圖片 16"/>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7587160" y="7224394"/>
            <a:ext cx="1152000" cy="1152000"/>
          </a:xfrm>
          <a:prstGeom prst="rect">
            <a:avLst/>
          </a:prstGeom>
        </p:spPr>
      </p:pic>
      <p:pic>
        <p:nvPicPr>
          <p:cNvPr id="21" name="圖片 20"/>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595352" y="25889580"/>
            <a:ext cx="2236680" cy="2052000"/>
          </a:xfrm>
          <a:prstGeom prst="rect">
            <a:avLst/>
          </a:prstGeom>
        </p:spPr>
      </p:pic>
    </p:spTree>
    <p:extLst>
      <p:ext uri="{BB962C8B-B14F-4D97-AF65-F5344CB8AC3E}">
        <p14:creationId xmlns:p14="http://schemas.microsoft.com/office/powerpoint/2010/main" val="3742088974"/>
      </p:ext>
    </p:extLst>
  </p:cSld>
  <p:clrMapOvr>
    <a:masterClrMapping/>
  </p:clrMapOvr>
  <p:timing>
    <p:tnLst>
      <p:par>
        <p:cTn id="1" dur="indefinite" restart="never" nodeType="tmRoot"/>
      </p:par>
    </p:tnLst>
  </p:timing>
</p:sld>
</file>

<file path=ppt/theme/theme1.xml><?xml version="1.0" encoding="utf-8"?>
<a:theme xmlns:a="http://schemas.openxmlformats.org/drawingml/2006/main" name="PosterPresentations.com-100CMx140CM">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Classic - Wide Cent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PosterPresentations.com-100CMx140CM</Template>
  <TotalTime>453</TotalTime>
  <Words>450</Words>
  <Application>Microsoft Macintosh PowerPoint</Application>
  <PresentationFormat>自訂</PresentationFormat>
  <Paragraphs>86</Paragraphs>
  <Slides>1</Slides>
  <Notes>1</Notes>
  <HiddenSlides>0</HiddenSlides>
  <MMClips>0</MMClips>
  <ScaleCrop>false</ScaleCrop>
  <HeadingPairs>
    <vt:vector size="8" baseType="variant">
      <vt:variant>
        <vt:lpstr>使用字型</vt:lpstr>
      </vt:variant>
      <vt:variant>
        <vt:i4>7</vt:i4>
      </vt:variant>
      <vt:variant>
        <vt:lpstr>佈景主題</vt:lpstr>
      </vt:variant>
      <vt:variant>
        <vt:i4>2</vt:i4>
      </vt:variant>
      <vt:variant>
        <vt:lpstr>內嵌 OLE 伺服程式</vt:lpstr>
      </vt:variant>
      <vt:variant>
        <vt:i4>1</vt:i4>
      </vt:variant>
      <vt:variant>
        <vt:lpstr>投影片標題</vt:lpstr>
      </vt:variant>
      <vt:variant>
        <vt:i4>1</vt:i4>
      </vt:variant>
    </vt:vector>
  </HeadingPairs>
  <TitlesOfParts>
    <vt:vector size="11" baseType="lpstr">
      <vt:lpstr>Arial</vt:lpstr>
      <vt:lpstr>Calibri</vt:lpstr>
      <vt:lpstr>Heiti TC Light</vt:lpstr>
      <vt:lpstr>LiHei Pro Medium</vt:lpstr>
      <vt:lpstr>Times New Roman</vt:lpstr>
      <vt:lpstr>Trebuchet MS</vt:lpstr>
      <vt:lpstr>新細明體</vt:lpstr>
      <vt:lpstr>PosterPresentations.com-100CMx140CM</vt:lpstr>
      <vt:lpstr>Classic - Wide Center</vt:lpstr>
      <vt:lpstr>Image</vt:lpstr>
      <vt:lpstr>PowerPoint 簡報</vt:lpstr>
    </vt:vector>
  </TitlesOfParts>
  <Company>Hewlett-Packard Company</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怡璇 李</cp:lastModifiedBy>
  <cp:revision>74</cp:revision>
  <cp:lastPrinted>2018-06-08T10:47:48Z</cp:lastPrinted>
  <dcterms:created xsi:type="dcterms:W3CDTF">2012-02-10T00:21:22Z</dcterms:created>
  <dcterms:modified xsi:type="dcterms:W3CDTF">2018-06-13T09:10:20Z</dcterms:modified>
</cp:coreProperties>
</file>

<file path=docProps/thumbnail.jpeg>
</file>